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Lab10</dc:title>
  <dc:creator>Dr. Gordon Wright</dc:creator>
  <cp:keywords/>
  <dcterms:created xsi:type="dcterms:W3CDTF">2023-02-26T18:21:08Z</dcterms:created>
  <dcterms:modified xsi:type="dcterms:W3CDTF">2023-02-26T18:21:08Z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-format">
    <vt:lpwstr>DD MMMM, YYYY</vt:lpwstr>
  </property>
  <property fmtid="{D5CDD505-2E9C-101B-9397-08002B2CF9AE}" pid="8" name="editor">
    <vt:lpwstr>visual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abels">
    <vt:lpwstr/>
  </property>
  <property fmtid="{D5CDD505-2E9C-101B-9397-08002B2CF9AE}" pid="13" name="menu">
    <vt:lpwstr>True</vt:lpwstr>
  </property>
  <property fmtid="{D5CDD505-2E9C-101B-9397-08002B2CF9AE}" pid="14" name="modulecode">
    <vt:lpwstr>PS52007D</vt:lpwstr>
  </property>
  <property fmtid="{D5CDD505-2E9C-101B-9397-08002B2CF9AE}" pid="15" name="navigation-mode">
    <vt:lpwstr>linear</vt:lpwstr>
  </property>
  <property fmtid="{D5CDD505-2E9C-101B-9397-08002B2CF9AE}" pid="16" name="toc-title">
    <vt:lpwstr>Table of contents</vt:lpwstr>
  </property>
</Properties>
</file>