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Explicitly identify a single initial reading and build upon that.</a:t>
            </a:r>
          </a:p>
          <a:p>
            <a:pPr lvl="0" indent="0" marL="0">
              <a:buNone/>
            </a:pPr>
            <a:r>
              <a:rPr/>
              <a:t>Discuss a debate or issue that you think is interesting or important</a:t>
            </a:r>
          </a:p>
          <a:p>
            <a:pPr lvl="0" indent="0" marL="0">
              <a:buNone/>
            </a:pPr>
            <a:r>
              <a:rPr/>
              <a:t>Give your own opinion and how this has developed or changed as a result of the lecture, the course more widely, and/or the reading.</a:t>
            </a:r>
          </a:p>
          <a:p>
            <a:pPr lvl="0" indent="0" marL="0">
              <a:buNone/>
            </a:pPr>
            <a:r>
              <a:rPr/>
              <a:t>Argue your opinion explicitly, own it and back it up with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Hi!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. . .</a:t>
            </a:r>
            <a:r>
              <a:rPr/>
              <a:t> to separate content as an incremental slide!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thing 1 bold</a:t>
            </a:r>
          </a:p>
          <a:p>
            <a:pPr lvl="0" indent="-257175" marL="257175">
              <a:buAutoNum type="arabicPeriod"/>
            </a:pPr>
            <a:r>
              <a:rPr i="1"/>
              <a:t>thing 2 ital</a:t>
            </a:r>
          </a:p>
          <a:p>
            <a:pPr lvl="0" indent="-257175" marL="257175">
              <a:buAutoNum type="arabicPeriod"/>
            </a:pPr>
            <a:r>
              <a:rPr strike="sngStrike"/>
              <a:t>thing 3 strikeout</a:t>
            </a:r>
          </a:p>
          <a:p>
            <a:pPr lvl="0" indent="-257175" marL="257175">
              <a:buAutoNum type="arabicPeriod"/>
            </a:pPr>
            <a:r>
              <a:rPr u="sng"/>
              <a:t>underlined</a:t>
            </a:r>
          </a:p>
          <a:p>
            <a:pPr lvl="0" indent="-257175" marL="257175">
              <a:buAutoNum type="arabicPeriod"/>
            </a:pPr>
            <a:r>
              <a:rPr/>
              <a:t>normal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pagedown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chrome_print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"path-to-file.html"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another section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firtst</a:t>
            </a:r>
          </a:p>
          <a:p>
            <a:pPr lvl="0" indent="0" marL="0">
              <a:buNone/>
            </a:pPr>
            <a:r>
              <a:rPr/>
              <a:t>Highlight second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  <a:p>
            <a:pPr lvl="0" indent="0" marL="0">
              <a:buNone/>
            </a:pPr>
            <a:r>
              <a:rPr/>
              <a:t>Highlight third</a:t>
            </a:r>
          </a:p>
          <a:p>
            <a:pPr lvl="0" indent="0" marL="0">
              <a:buNone/>
            </a:pPr>
            <a:r>
              <a:rPr/>
              <a:t>Fade out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Qualitative Research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Qualitative Research</a:t>
            </a:r>
          </a:p>
          <a:p>
            <a:pPr lvl="0"/>
            <a:r>
              <a:rPr/>
              <a:t>Inclusivity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Meta-cognition and Meta-learning ## But you are welcome to choose more broadly</a:t>
            </a:r>
          </a:p>
          <a:p>
            <a:pPr lvl="0" indent="0" marL="0">
              <a:buNone/>
            </a:pPr>
            <a:r>
              <a:rPr/>
              <a:t>::: incremental {.tight} - What is Science? - Artificial Intelligence - Open Science - Qualitative Research - Inclusivity 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designed to allow you to engage reflexively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looking for a restatement of the facts in the lectures etc.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</a:t>
            </a:r>
          </a:p>
          <a:p>
            <a:pPr lvl="0" indent="0" marL="0">
              <a:buNone/>
            </a:pPr>
            <a:r>
              <a:rPr/>
              <a:t>TRN - Your role as a trainee psychologist</a:t>
            </a:r>
          </a:p>
          <a:p>
            <a:pPr lvl="0" indent="0" marL="0">
              <a:buNone/>
            </a:pPr>
            <a:r>
              <a:rPr/>
              <a:t>RES - A planned research project in or after your degree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a specific question – and answer it.</a:t>
            </a:r>
          </a:p>
          <a:p>
            <a:pPr lvl="0" indent="0" marL="0">
              <a:buNone/>
            </a:pPr>
            <a:r>
              <a:rPr/>
              <a:t>Intro, body, conclusion structure.</a:t>
            </a:r>
          </a:p>
          <a:p>
            <a:pPr lvl="0" indent="0" marL="0">
              <a:buNone/>
            </a:pPr>
            <a:r>
              <a:rPr/>
              <a:t>Reflect on the topic and give your own opinion as to the answer!</a:t>
            </a:r>
          </a:p>
          <a:p>
            <a:pPr lvl="0" indent="0" marL="0">
              <a:buNone/>
            </a:pPr>
            <a:r>
              <a:rPr/>
              <a:t>Present a journey in your learning or appreciation of the topic</a:t>
            </a:r>
          </a:p>
          <a:p>
            <a:pPr lvl="0" indent="0" marL="0">
              <a:buNone/>
            </a:pPr>
            <a:r>
              <a:rPr/>
              <a:t>Ensure your answer is argued using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2023-02-26T21:30:09Z</dcterms:created>
  <dcterms:modified xsi:type="dcterms:W3CDTF">2023-02-26T21:30:09Z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Overview</vt:lpwstr>
  </property>
  <property fmtid="{D5CDD505-2E9C-101B-9397-08002B2CF9AE}" pid="20" name="toc-title">
    <vt:lpwstr>Table of contents</vt:lpwstr>
  </property>
</Properties>
</file>