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04: Open Science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22,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Keep progressing your Critical Proposals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your Target Paper checked by your Lab Tutor Is it still the best you can do?</a:t>
            </a:r>
          </a:p>
          <a:p>
            <a:pPr lvl="0"/>
            <a:r>
              <a:rPr/>
              <a:t>Have a look at the sample Critical Proposal in the Coursework Information section of the VLE.</a:t>
            </a:r>
          </a:p>
          <a:p>
            <a:pPr lvl="0"/>
            <a:r>
              <a:rPr/>
              <a:t>It got a first, but there was plenty of room for improvement.</a:t>
            </a:r>
          </a:p>
          <a:p>
            <a:pPr lvl="0"/>
            <a:r>
              <a:rPr/>
              <a:t>Last year the Effect Size information and Design Schematic were not required. This year, they ARE COMPULSORY.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happy with your Critical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use the lab time to continue refining your research ideas.</a:t>
            </a:r>
          </a:p>
          <a:p>
            <a:pPr lvl="0"/>
            <a:r>
              <a:rPr/>
              <a:t>Start identifying and documenting your IVs and DVs. Maybe even your design!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Your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of the Design of your study is known at this point?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04: Open Science Practices</dc:title>
  <dc:creator>Dr. Gordon Wright</dc:creator>
  <cp:keywords/>
  <dcterms:created xsi:type="dcterms:W3CDTF">2024-10-13T17:54:02Z</dcterms:created>
  <dcterms:modified xsi:type="dcterms:W3CDTF">2024-10-13T17:54:02Z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22,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