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1" Type="http://schemas.openxmlformats.org/officeDocument/2006/relationships/theme" Target="theme/theme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text.wsu.edu/carriecuttler/chapter/experimentation-and-validity/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03: Experimental Design  &amp; Critical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14 Oct,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which we are giving feedback to once… but that you will do multiple times for your Mini-Dissertation.</a:t>
            </a:r>
          </a:p>
          <a:p>
            <a:pPr lvl="0" indent="0" marL="0">
              <a:buNone/>
            </a:pPr>
            <a:r>
              <a:rPr/>
              <a:t>GOAL: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Four ‘Big’ Validities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Internal Validity</a:t>
            </a:r>
            <a:r>
              <a:rPr/>
              <a:t>: The degree to which an experiment accurately assesses variable relationships without interference from confounding factors.</a:t>
            </a:r>
          </a:p>
          <a:p>
            <a:pPr lvl="0" indent="0" marL="0">
              <a:buNone/>
            </a:pPr>
            <a:r>
              <a:rPr b="1"/>
              <a:t>External Validity</a:t>
            </a:r>
            <a:r>
              <a:rPr/>
              <a:t>: The degree to which study results can be applied to different populations or settings, indicating generalizability.</a:t>
            </a:r>
          </a:p>
          <a:p>
            <a:pPr lvl="0" indent="0" marL="0">
              <a:buNone/>
            </a:pPr>
            <a:r>
              <a:rPr b="1"/>
              <a:t>Construct Validity</a:t>
            </a:r>
            <a:r>
              <a:rPr/>
              <a:t>: The evaluation of whether a test effectively measures the intended theoretical construct using multiple indicators.</a:t>
            </a:r>
          </a:p>
          <a:p>
            <a:pPr lvl="0" indent="0" marL="0">
              <a:buNone/>
            </a:pPr>
            <a:r>
              <a:rPr b="1"/>
              <a:t>Statistical Validity</a:t>
            </a:r>
            <a:r>
              <a:rPr/>
              <a:t>: The assessment of whether statistical methods used in data analysis yield accurate conclusions from the data.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https://opentext.wsu.edu/carriecuttler/chapter/experimentation-and-validity/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 and Rubric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MD next week (wk4)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clipboard-16639630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832100"/>
            <a:ext cx="105156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Rubric</a:t>
            </a:r>
          </a:p>
        </p:txBody>
      </p:sp>
      <p:pic>
        <p:nvPicPr>
          <p:cNvPr descr="images/Lec03CritPropRub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816100"/>
            <a:ext cx="5943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 suggested outline</a:t>
            </a:r>
          </a:p>
        </p:txBody>
      </p:sp>
      <p:pic>
        <p:nvPicPr>
          <p:cNvPr descr="images/Lec03Summaryout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previous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 before submission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re-submissions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week (week 4) you have 50 minutes with your Personal Tutor to discuss the Mini-Dissertation.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complete the Form about your Group and your CP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compulsory.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Quick recap of Golf and TeemuBall!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see .pdf in The Document Repository.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03: Experimental Design   &amp; Critical Proposal</dc:title>
  <dc:creator>Dr. Gordon Wright</dc:creator>
  <cp:keywords/>
  <dcterms:created xsi:type="dcterms:W3CDTF">2024-11-24T19:43:29Z</dcterms:created>
  <dcterms:modified xsi:type="dcterms:W3CDTF">2024-11-24T19:43:29Z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14 Oct,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toc-title">
    <vt:lpwstr>Table of contents</vt:lpwstr>
  </property>
</Properties>
</file>