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05: Critical Proposal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 first deadline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Ask your lab tutor any questions relating to the Critical Proposal</a:t>
            </a:r>
          </a:p>
          <a:p>
            <a:pPr lvl="0" indent="-257175" marL="257175">
              <a:buAutoNum type="arabicPeriod"/>
            </a:pPr>
            <a:r>
              <a:rPr/>
              <a:t>Further support for RASA and EC applications will be available in Week 6 - if needed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05: Critical Proposal Support</dc:title>
  <dc:creator>Dr. Gordon Wright</dc:creator>
  <cp:keywords/>
  <dcterms:created xsi:type="dcterms:W3CDTF">2024-11-24T19:44:23Z</dcterms:created>
  <dcterms:modified xsi:type="dcterms:W3CDTF">2024-11-24T19:44:23Z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For first deadline</vt:lpwstr>
  </property>
  <property fmtid="{D5CDD505-2E9C-101B-9397-08002B2CF9AE}" pid="20" name="toc-title">
    <vt:lpwstr>Table of contents</vt:lpwstr>
  </property>
</Properties>
</file>