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theme/theme2.xml" ContentType="application/vnd.openxmlformats-officedocument.theme+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p:sldMasterIdLst>
    <p:sldMasterId id="2147483686" r:id="rId1"/>
  </p:sldMasterIdLst>
  <p:sldIdLst>
    <p:sldId id="256" r:id="rId2"/>
    <p:sldId id="257" r:id="rId3"/>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C322F"/>
    <a:srgbClr val="1A1A1A"/>
    <a:srgbClr val="E03135"/>
    <a:srgbClr val="C16069"/>
    <a:srgbClr val="FF3418"/>
    <a:srgbClr val="3A4152"/>
    <a:srgbClr val="4B556B"/>
    <a:srgbClr val="989A9C"/>
    <a:srgbClr val="FFF8E7"/>
    <a:srgbClr val="FFFCF2"/>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21847"/>
    <p:restoredTop autoAdjust="0" sz="94696"/>
  </p:normalViewPr>
  <p:slideViewPr>
    <p:cSldViewPr snapToGrid="0" snapToObjects="1">
      <p:cViewPr varScale="1">
        <p:scale>
          <a:sx d="100" n="105"/>
          <a:sy d="100" n="105"/>
        </p:scale>
        <p:origin x="480" y="176"/>
      </p:cViewPr>
      <p:guideLst>
        <p:guide orient="horz" pos="2160"/>
        <p:guide pos="384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7" Type="http://schemas.openxmlformats.org/officeDocument/2006/relationships/tableStyles" Target="tableStyles.xml" /><Relationship Id="rId6" Type="http://schemas.openxmlformats.org/officeDocument/2006/relationships/theme" Target="theme/theme1.xml" /><Relationship Id="rId1" Type="http://schemas.openxmlformats.org/officeDocument/2006/relationships/slideMaster" Target="slideMasters/slideMaster1.xml" /><Relationship Id="rId5" Type="http://schemas.openxmlformats.org/officeDocument/2006/relationships/viewProps" Target="viewProps.xml" /><Relationship Id="rId4"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nchor="b">
            <a:normAutofit/>
          </a:bodyPr>
          <a:lstStyle>
            <a:lvl1pPr algn="ctr">
              <a:defRPr sz="3600">
                <a:solidFill>
                  <a:srgbClr val="1A1A1A"/>
                </a:solidFill>
              </a:defRPr>
            </a:lvl1pPr>
          </a:lstStyle>
          <a:p>
            <a:r>
              <a:rPr lang="en-GB" dirty="0"/>
              <a:t>Click to edit Master title style</a:t>
            </a:r>
            <a:endParaRPr lang="en-US" dirty="0"/>
          </a:p>
        </p:txBody>
      </p:sp>
      <p:sp>
        <p:nvSpPr>
          <p:cNvPr id="3" name="Subtitle 2">
            <a:extLst>
              <a:ext uri="{FF2B5EF4-FFF2-40B4-BE49-F238E27FC236}">
                <a16:creationId xmlns:a16="http://schemas.microsoft.com/office/drawing/2014/main" id="{8C337200-5D83-FE46-9E69-B6B1D353C69A}"/>
              </a:ext>
            </a:extLst>
          </p:cNvPr>
          <p:cNvSpPr>
            <a:spLocks noGrp="1"/>
          </p:cNvSpPr>
          <p:nvPr>
            <p:ph type="subTitle" idx="1"/>
          </p:nvPr>
        </p:nvSpPr>
        <p:spPr>
          <a:xfrm>
            <a:off x="1524000" y="3611302"/>
            <a:ext cx="9144000" cy="1646498"/>
          </a:xfrm>
        </p:spPr>
        <p:txBody>
          <a:bodyPr>
            <a:normAutofit/>
          </a:bodyPr>
          <a:lstStyle>
            <a:lvl1pPr marL="0" indent="0" algn="ctr">
              <a:buNone/>
              <a:defRPr sz="1800" b="0">
                <a:solidFill>
                  <a:srgbClr val="DC322F"/>
                </a:solidFill>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GB" dirty="0"/>
              <a:t>Click to edit Master subtitle style</a:t>
            </a:r>
            <a:endParaRPr lang="en-US" dirty="0"/>
          </a:p>
        </p:txBody>
      </p:sp>
      <p:sp>
        <p:nvSpPr>
          <p:cNvPr id="4" name="Date Placeholder 3">
            <a:extLst>
              <a:ext uri="{FF2B5EF4-FFF2-40B4-BE49-F238E27FC236}">
                <a16:creationId xmlns:a16="http://schemas.microsoft.com/office/drawing/2014/main" id="{1069A7C7-1ADA-474D-B8F0-3471D14F86DA}"/>
              </a:ext>
            </a:extLst>
          </p:cNvPr>
          <p:cNvSpPr>
            <a:spLocks noGrp="1"/>
          </p:cNvSpPr>
          <p:nvPr>
            <p:ph type="dt" sz="half" idx="10"/>
          </p:nvPr>
        </p:nvSpPr>
        <p:spPr/>
        <p:txBody>
          <a:bodyPr/>
          <a:lstStyle/>
          <a:p>
            <a:fld id="{241EB5C9-1307-BA42-ABA2-0BC069CD8E7F}" type="datetimeFigureOut">
              <a:rPr lang="en-US" smtClean="0"/>
              <a:t>1/31/22</a:t>
            </a:fld>
            <a:endParaRPr lang="en-US"/>
          </a:p>
        </p:txBody>
      </p:sp>
      <p:sp>
        <p:nvSpPr>
          <p:cNvPr id="5" name="Footer Placeholder 4">
            <a:extLst>
              <a:ext uri="{FF2B5EF4-FFF2-40B4-BE49-F238E27FC236}">
                <a16:creationId xmlns:a16="http://schemas.microsoft.com/office/drawing/2014/main" id="{D7AE5A21-E3F8-414E-8783-9B787CEE9E9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4BBA10B1-3C39-5B4F-85DD-4E44D8BDBC7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472853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8FF1A-8372-FB40-B0E0-0EE88C8B296D}"/>
              </a:ext>
            </a:extLst>
          </p:cNvPr>
          <p:cNvSpPr>
            <a:spLocks noGrp="1"/>
          </p:cNvSpPr>
          <p:nvPr>
            <p:ph type="title"/>
          </p:nvPr>
        </p:nvSpPr>
        <p:spPr>
          <a:xfrm>
            <a:off x="838200" y="365129"/>
            <a:ext cx="10515600" cy="1325563"/>
          </a:xfrm>
          <a:prstGeom prst="rect">
            <a:avLst/>
          </a:prstGeom>
        </p:spPr>
        <p:txBody>
          <a:bodyPr/>
          <a:lstStyle>
            <a:lvl1pPr>
              <a:defRPr>
                <a:solidFill>
                  <a:srgbClr val="DC322F"/>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809F1868-78C4-704F-87A4-9909281CB57C}"/>
              </a:ext>
            </a:extLst>
          </p:cNvPr>
          <p:cNvSpPr>
            <a:spLocks noGrp="1"/>
          </p:cNvSpPr>
          <p:nvPr>
            <p:ph type="body" orient="vert" idx="1"/>
          </p:nvPr>
        </p:nvSpPr>
        <p:spPr/>
        <p:txBody>
          <a:bodyPr vert="eaVert"/>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86A64A86-EE40-7F47-8F4A-D5FD082D30CB}"/>
              </a:ext>
            </a:extLst>
          </p:cNvPr>
          <p:cNvSpPr>
            <a:spLocks noGrp="1"/>
          </p:cNvSpPr>
          <p:nvPr>
            <p:ph type="dt" sz="half" idx="10"/>
          </p:nvPr>
        </p:nvSpPr>
        <p:spPr/>
        <p:txBody>
          <a:bodyPr/>
          <a:lstStyle/>
          <a:p>
            <a:fld id="{241EB5C9-1307-BA42-ABA2-0BC069CD8E7F}" type="datetimeFigureOut">
              <a:rPr lang="en-US" smtClean="0"/>
              <a:t>1/31/22</a:t>
            </a:fld>
            <a:endParaRPr lang="en-US"/>
          </a:p>
        </p:txBody>
      </p:sp>
      <p:sp>
        <p:nvSpPr>
          <p:cNvPr id="5" name="Footer Placeholder 4">
            <a:extLst>
              <a:ext uri="{FF2B5EF4-FFF2-40B4-BE49-F238E27FC236}">
                <a16:creationId xmlns:a16="http://schemas.microsoft.com/office/drawing/2014/main" id="{55936DD5-D90C-D148-9A75-6E5EF76E4F06}"/>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C28649B3-720E-654D-9610-263AC0D91137}"/>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164995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5E4B96-467B-A24D-9EC1-DD46EE699A09}"/>
              </a:ext>
            </a:extLst>
          </p:cNvPr>
          <p:cNvSpPr>
            <a:spLocks noGrp="1"/>
          </p:cNvSpPr>
          <p:nvPr>
            <p:ph type="title" orient="vert"/>
          </p:nvPr>
        </p:nvSpPr>
        <p:spPr>
          <a:xfrm>
            <a:off x="8724902" y="365125"/>
            <a:ext cx="2628900" cy="5811838"/>
          </a:xfrm>
          <a:prstGeom prst="rect">
            <a:avLst/>
          </a:prstGeom>
        </p:spPr>
        <p:txBody>
          <a:bodyPr vert="eaVert"/>
          <a:lstStyle>
            <a:lvl1pPr>
              <a:defRPr>
                <a:solidFill>
                  <a:srgbClr val="1A1A1A"/>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0E50EC97-EC51-3242-A427-B6C401F9BC04}"/>
              </a:ext>
            </a:extLst>
          </p:cNvPr>
          <p:cNvSpPr>
            <a:spLocks noGrp="1"/>
          </p:cNvSpPr>
          <p:nvPr>
            <p:ph type="body" orient="vert" idx="1"/>
          </p:nvPr>
        </p:nvSpPr>
        <p:spPr>
          <a:xfrm>
            <a:off x="838202" y="365125"/>
            <a:ext cx="7734300" cy="5811838"/>
          </a:xfrm>
        </p:spPr>
        <p:txBody>
          <a:bodyPr vert="eaVert"/>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D5954FCF-A603-6944-ACE1-F3530AABAAD9}"/>
              </a:ext>
            </a:extLst>
          </p:cNvPr>
          <p:cNvSpPr>
            <a:spLocks noGrp="1"/>
          </p:cNvSpPr>
          <p:nvPr>
            <p:ph type="dt" sz="half" idx="10"/>
          </p:nvPr>
        </p:nvSpPr>
        <p:spPr/>
        <p:txBody>
          <a:bodyPr/>
          <a:lstStyle/>
          <a:p>
            <a:fld id="{241EB5C9-1307-BA42-ABA2-0BC069CD8E7F}" type="datetimeFigureOut">
              <a:rPr lang="en-US" smtClean="0"/>
              <a:t>1/31/22</a:t>
            </a:fld>
            <a:endParaRPr lang="en-US"/>
          </a:p>
        </p:txBody>
      </p:sp>
      <p:sp>
        <p:nvSpPr>
          <p:cNvPr id="5" name="Footer Placeholder 4">
            <a:extLst>
              <a:ext uri="{FF2B5EF4-FFF2-40B4-BE49-F238E27FC236}">
                <a16:creationId xmlns:a16="http://schemas.microsoft.com/office/drawing/2014/main" id="{C0DD700E-B16B-6340-9BEE-2E563F9274B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36CBADE9-5F17-2E4E-A23B-A3EF5CC96322}"/>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93486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cSld name="1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ctr">
              <a:defRPr sz="3600">
                <a:solidFill>
                  <a:srgbClr val="1A1A1A"/>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51A433C7-4F7C-4247-8FF5-1E63E18E14D1}"/>
              </a:ext>
            </a:extLst>
          </p:cNvPr>
          <p:cNvSpPr>
            <a:spLocks noGrp="1"/>
          </p:cNvSpPr>
          <p:nvPr>
            <p:ph type="body" idx="1"/>
          </p:nvPr>
        </p:nvSpPr>
        <p:spPr>
          <a:xfrm>
            <a:off x="831851" y="4589467"/>
            <a:ext cx="10515600" cy="1500187"/>
          </a:xfrm>
        </p:spPr>
        <p:txBody>
          <a:bodyPr>
            <a:normAutofit/>
          </a:bodyPr>
          <a:lstStyle>
            <a:lvl1pPr marL="0" indent="0" algn="ctr">
              <a:buNone/>
              <a:defRPr sz="2000" b="0">
                <a:solidFill>
                  <a:srgbClr val="DC322F"/>
                </a:solidFill>
              </a:defRPr>
            </a:lvl1pPr>
            <a:lvl2pPr marL="257175" indent="0">
              <a:buNone/>
              <a:defRPr sz="1125">
                <a:solidFill>
                  <a:schemeClr val="tx1">
                    <a:tint val="75000"/>
                  </a:schemeClr>
                </a:solidFill>
              </a:defRPr>
            </a:lvl2pPr>
            <a:lvl3pPr marL="514350" indent="0">
              <a:buNone/>
              <a:defRPr sz="1013">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en-GB" dirty="0"/>
              <a:t>Click to edit Master text styles</a:t>
            </a:r>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1/31/22</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7425826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normAutofit/>
          </a:bodyPr>
          <a:lstStyle>
            <a:lvl1pPr>
              <a:defRPr sz="3200">
                <a:solidFill>
                  <a:srgbClr val="DC322F"/>
                </a:solidFill>
                <a:latin typeface="Trebuchet MS" panose="020B0703020202090204" pitchFamily="34" charset="0"/>
                <a:cs typeface="Arial" panose="020B0604020202020204" pitchFamily="34" charset="0"/>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lvl1pPr>
              <a:defRPr>
                <a:solidFill>
                  <a:srgbClr val="1A1A1A"/>
                </a:solidFill>
                <a:latin typeface="Arial" panose="020B0604020202020204" pitchFamily="34" charset="0"/>
                <a:cs typeface="Arial" panose="020B0604020202020204" pitchFamily="34" charset="0"/>
              </a:defRPr>
            </a:lvl1pPr>
            <a:lvl2pPr>
              <a:defRPr>
                <a:solidFill>
                  <a:srgbClr val="1A1A1A"/>
                </a:solidFill>
                <a:latin typeface="Arial" panose="020B0604020202020204" pitchFamily="34" charset="0"/>
                <a:cs typeface="Arial" panose="020B0604020202020204" pitchFamily="34" charset="0"/>
              </a:defRPr>
            </a:lvl2pPr>
            <a:lvl3pPr>
              <a:defRPr>
                <a:solidFill>
                  <a:srgbClr val="1A1A1A"/>
                </a:solidFill>
                <a:latin typeface="Arial" panose="020B0604020202020204" pitchFamily="34" charset="0"/>
                <a:cs typeface="Arial" panose="020B0604020202020204" pitchFamily="34" charset="0"/>
              </a:defRPr>
            </a:lvl3pPr>
            <a:lvl4pPr>
              <a:defRPr>
                <a:solidFill>
                  <a:srgbClr val="1A1A1A"/>
                </a:solidFill>
                <a:latin typeface="Arial" panose="020B0604020202020204" pitchFamily="34" charset="0"/>
                <a:cs typeface="Arial" panose="020B0604020202020204" pitchFamily="34" charset="0"/>
              </a:defRPr>
            </a:lvl4pPr>
            <a:lvl5pPr>
              <a:defRPr>
                <a:solidFill>
                  <a:srgbClr val="1A1A1A"/>
                </a:solidFill>
                <a:latin typeface="Arial" panose="020B0604020202020204" pitchFamily="34"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A53559EF-BAB7-0E42-9E60-A03A3B0DDE32}"/>
              </a:ext>
            </a:extLst>
          </p:cNvPr>
          <p:cNvSpPr>
            <a:spLocks noGrp="1"/>
          </p:cNvSpPr>
          <p:nvPr>
            <p:ph type="dt" sz="half" idx="10"/>
          </p:nvPr>
        </p:nvSpPr>
        <p:spPr/>
        <p:txBody>
          <a:bodyPr/>
          <a:lstStyle/>
          <a:p>
            <a:fld id="{241EB5C9-1307-BA42-ABA2-0BC069CD8E7F}" type="datetimeFigureOut">
              <a:rPr lang="en-US" smtClean="0"/>
              <a:t>1/31/22</a:t>
            </a:fld>
            <a:endParaRPr lang="en-US"/>
          </a:p>
        </p:txBody>
      </p:sp>
      <p:sp>
        <p:nvSpPr>
          <p:cNvPr id="5" name="Footer Placeholder 4">
            <a:extLst>
              <a:ext uri="{FF2B5EF4-FFF2-40B4-BE49-F238E27FC236}">
                <a16:creationId xmlns:a16="http://schemas.microsoft.com/office/drawing/2014/main" id="{BEEBB6D2-A026-D74A-8C2A-7AD33F225C4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D2D1D05D-520A-D942-8D98-B02EF8CF6776}"/>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16714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ctr">
              <a:defRPr sz="4400">
                <a:solidFill>
                  <a:srgbClr val="1A1A1A"/>
                </a:solidFill>
              </a:defRPr>
            </a:lvl1pPr>
          </a:lstStyle>
          <a:p>
            <a:r>
              <a:rPr lang="en-GB" dirty="0"/>
              <a:t>Click to edit Master title style</a:t>
            </a:r>
            <a:endParaRPr lang="en-US" dirty="0"/>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1/31/22</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77192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FDBC1-527D-3041-984A-EF5E7E9B7495}"/>
              </a:ext>
            </a:extLst>
          </p:cNvPr>
          <p:cNvSpPr>
            <a:spLocks noGrp="1"/>
          </p:cNvSpPr>
          <p:nvPr>
            <p:ph type="title"/>
          </p:nvPr>
        </p:nvSpPr>
        <p:spPr>
          <a:xfrm>
            <a:off x="838200" y="365129"/>
            <a:ext cx="10515600" cy="1325563"/>
          </a:xfrm>
          <a:prstGeom prst="rect">
            <a:avLst/>
          </a:prstGeom>
        </p:spPr>
        <p:txBody>
          <a:bodyPr/>
          <a:lstStyle>
            <a:lvl1pPr>
              <a:defRPr>
                <a:solidFill>
                  <a:srgbClr val="DC322F"/>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63FA7BF1-44B1-744C-AB68-4BB0A6A5977E}"/>
              </a:ext>
            </a:extLst>
          </p:cNvPr>
          <p:cNvSpPr>
            <a:spLocks noGrp="1"/>
          </p:cNvSpPr>
          <p:nvPr>
            <p:ph sz="half" idx="1"/>
          </p:nvPr>
        </p:nvSpPr>
        <p:spPr>
          <a:xfrm>
            <a:off x="838200" y="1825625"/>
            <a:ext cx="5181600" cy="435133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Content Placeholder 3">
            <a:extLst>
              <a:ext uri="{FF2B5EF4-FFF2-40B4-BE49-F238E27FC236}">
                <a16:creationId xmlns:a16="http://schemas.microsoft.com/office/drawing/2014/main" id="{3B974A49-6A1E-2F48-B419-02B0A17B9692}"/>
              </a:ext>
            </a:extLst>
          </p:cNvPr>
          <p:cNvSpPr>
            <a:spLocks noGrp="1"/>
          </p:cNvSpPr>
          <p:nvPr>
            <p:ph sz="half" idx="2"/>
          </p:nvPr>
        </p:nvSpPr>
        <p:spPr>
          <a:xfrm>
            <a:off x="6172200" y="1825625"/>
            <a:ext cx="5181600" cy="435133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Date Placeholder 4">
            <a:extLst>
              <a:ext uri="{FF2B5EF4-FFF2-40B4-BE49-F238E27FC236}">
                <a16:creationId xmlns:a16="http://schemas.microsoft.com/office/drawing/2014/main" id="{5EDA9989-2AC6-0F4E-ADFD-C6E06D00A011}"/>
              </a:ext>
            </a:extLst>
          </p:cNvPr>
          <p:cNvSpPr>
            <a:spLocks noGrp="1"/>
          </p:cNvSpPr>
          <p:nvPr>
            <p:ph type="dt" sz="half" idx="10"/>
          </p:nvPr>
        </p:nvSpPr>
        <p:spPr/>
        <p:txBody>
          <a:bodyPr/>
          <a:lstStyle/>
          <a:p>
            <a:fld id="{241EB5C9-1307-BA42-ABA2-0BC069CD8E7F}" type="datetimeFigureOut">
              <a:rPr lang="en-US" smtClean="0"/>
              <a:t>1/31/22</a:t>
            </a:fld>
            <a:endParaRPr lang="en-US"/>
          </a:p>
        </p:txBody>
      </p:sp>
      <p:sp>
        <p:nvSpPr>
          <p:cNvPr id="6" name="Footer Placeholder 5">
            <a:extLst>
              <a:ext uri="{FF2B5EF4-FFF2-40B4-BE49-F238E27FC236}">
                <a16:creationId xmlns:a16="http://schemas.microsoft.com/office/drawing/2014/main" id="{0F7625DC-FC15-A34E-972A-D70B8A82798F}"/>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75BA2A21-61F6-4A4F-8B34-7B5540EF63C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695231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51DF4-AED1-614B-BE12-21438630C8F0}"/>
              </a:ext>
            </a:extLst>
          </p:cNvPr>
          <p:cNvSpPr>
            <a:spLocks noGrp="1"/>
          </p:cNvSpPr>
          <p:nvPr>
            <p:ph type="title"/>
          </p:nvPr>
        </p:nvSpPr>
        <p:spPr>
          <a:xfrm>
            <a:off x="839788" y="365129"/>
            <a:ext cx="10515600" cy="1325563"/>
          </a:xfrm>
          <a:prstGeom prst="rect">
            <a:avLst/>
          </a:prstGeom>
        </p:spPr>
        <p:txBody>
          <a:bodyPr/>
          <a:lstStyle>
            <a:lvl1pPr>
              <a:defRPr>
                <a:solidFill>
                  <a:srgbClr val="DC322F"/>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3C3DBCAE-E5F3-8C40-9708-53662383E530}"/>
              </a:ext>
            </a:extLst>
          </p:cNvPr>
          <p:cNvSpPr>
            <a:spLocks noGrp="1"/>
          </p:cNvSpPr>
          <p:nvPr>
            <p:ph type="body" idx="1"/>
          </p:nvPr>
        </p:nvSpPr>
        <p:spPr>
          <a:xfrm>
            <a:off x="839789" y="1681163"/>
            <a:ext cx="5157787" cy="823912"/>
          </a:xfrm>
        </p:spPr>
        <p:txBody>
          <a:bodyPr anchor="b">
            <a:normAutofit/>
          </a:bodyPr>
          <a:lstStyle>
            <a:lvl1pPr marL="0" indent="0">
              <a:buNone/>
              <a:defRPr sz="1600" b="1">
                <a:solidFill>
                  <a:srgbClr val="1A1A1A"/>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4" name="Content Placeholder 3">
            <a:extLst>
              <a:ext uri="{FF2B5EF4-FFF2-40B4-BE49-F238E27FC236}">
                <a16:creationId xmlns:a16="http://schemas.microsoft.com/office/drawing/2014/main" id="{37C57552-3DC5-3546-AB54-31C74D633808}"/>
              </a:ext>
            </a:extLst>
          </p:cNvPr>
          <p:cNvSpPr>
            <a:spLocks noGrp="1"/>
          </p:cNvSpPr>
          <p:nvPr>
            <p:ph sz="half" idx="2"/>
          </p:nvPr>
        </p:nvSpPr>
        <p:spPr>
          <a:xfrm>
            <a:off x="839789" y="2505075"/>
            <a:ext cx="5157787" cy="3684588"/>
          </a:xfr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a:extLst>
              <a:ext uri="{FF2B5EF4-FFF2-40B4-BE49-F238E27FC236}">
                <a16:creationId xmlns:a16="http://schemas.microsoft.com/office/drawing/2014/main" id="{3143EE9D-F5D6-F54D-8468-AEFB4E7186A0}"/>
              </a:ext>
            </a:extLst>
          </p:cNvPr>
          <p:cNvSpPr>
            <a:spLocks noGrp="1"/>
          </p:cNvSpPr>
          <p:nvPr>
            <p:ph type="body" sz="quarter" idx="3"/>
          </p:nvPr>
        </p:nvSpPr>
        <p:spPr>
          <a:xfrm>
            <a:off x="6172202" y="1681163"/>
            <a:ext cx="5183188" cy="823912"/>
          </a:xfrm>
        </p:spPr>
        <p:txBody>
          <a:bodyPr anchor="b">
            <a:normAutofit/>
          </a:bodyPr>
          <a:lstStyle>
            <a:lvl1pPr marL="0" indent="0">
              <a:buNone/>
              <a:defRPr sz="1600" b="1">
                <a:solidFill>
                  <a:srgbClr val="1A1A1A"/>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6" name="Content Placeholder 5">
            <a:extLst>
              <a:ext uri="{FF2B5EF4-FFF2-40B4-BE49-F238E27FC236}">
                <a16:creationId xmlns:a16="http://schemas.microsoft.com/office/drawing/2014/main" id="{DC7198EC-0E7C-514D-9D5C-E0079B57D9B8}"/>
              </a:ext>
            </a:extLst>
          </p:cNvPr>
          <p:cNvSpPr>
            <a:spLocks noGrp="1"/>
          </p:cNvSpPr>
          <p:nvPr>
            <p:ph sz="quarter" idx="4"/>
          </p:nvPr>
        </p:nvSpPr>
        <p:spPr>
          <a:xfrm>
            <a:off x="6172202"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079E07E0-5A9C-4B41-95FF-3BAA5F6BC2D3}"/>
              </a:ext>
            </a:extLst>
          </p:cNvPr>
          <p:cNvSpPr>
            <a:spLocks noGrp="1"/>
          </p:cNvSpPr>
          <p:nvPr>
            <p:ph type="dt" sz="half" idx="10"/>
          </p:nvPr>
        </p:nvSpPr>
        <p:spPr/>
        <p:txBody>
          <a:bodyPr/>
          <a:lstStyle/>
          <a:p>
            <a:fld id="{241EB5C9-1307-BA42-ABA2-0BC069CD8E7F}" type="datetimeFigureOut">
              <a:rPr lang="en-US" smtClean="0"/>
              <a:t>1/31/22</a:t>
            </a:fld>
            <a:endParaRPr lang="en-US"/>
          </a:p>
        </p:txBody>
      </p:sp>
      <p:sp>
        <p:nvSpPr>
          <p:cNvPr id="8" name="Footer Placeholder 7">
            <a:extLst>
              <a:ext uri="{FF2B5EF4-FFF2-40B4-BE49-F238E27FC236}">
                <a16:creationId xmlns:a16="http://schemas.microsoft.com/office/drawing/2014/main" id="{74BDB537-974F-D34D-9750-CC69627A221B}"/>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9" name="Slide Number Placeholder 8">
            <a:extLst>
              <a:ext uri="{FF2B5EF4-FFF2-40B4-BE49-F238E27FC236}">
                <a16:creationId xmlns:a16="http://schemas.microsoft.com/office/drawing/2014/main" id="{8F16F390-2D22-5048-A0FC-3FAD9329A0CB}"/>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822591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BD455-6580-E548-84D2-30E8C319B2E6}"/>
              </a:ext>
            </a:extLst>
          </p:cNvPr>
          <p:cNvSpPr>
            <a:spLocks noGrp="1"/>
          </p:cNvSpPr>
          <p:nvPr>
            <p:ph type="title"/>
          </p:nvPr>
        </p:nvSpPr>
        <p:spPr>
          <a:xfrm>
            <a:off x="838200" y="365129"/>
            <a:ext cx="10515600" cy="1325563"/>
          </a:xfrm>
          <a:prstGeom prst="rect">
            <a:avLst/>
          </a:prstGeom>
        </p:spPr>
        <p:txBody>
          <a:bodyPr/>
          <a:lstStyle>
            <a:lvl1pPr>
              <a:defRPr>
                <a:solidFill>
                  <a:srgbClr val="DC322F"/>
                </a:solidFill>
              </a:defRPr>
            </a:lvl1pPr>
          </a:lstStyle>
          <a:p>
            <a:r>
              <a:rPr lang="en-GB" dirty="0"/>
              <a:t>Click to edit Master title style</a:t>
            </a:r>
            <a:endParaRPr lang="en-US" dirty="0"/>
          </a:p>
        </p:txBody>
      </p:sp>
      <p:sp>
        <p:nvSpPr>
          <p:cNvPr id="3" name="Date Placeholder 2">
            <a:extLst>
              <a:ext uri="{FF2B5EF4-FFF2-40B4-BE49-F238E27FC236}">
                <a16:creationId xmlns:a16="http://schemas.microsoft.com/office/drawing/2014/main" id="{98437170-F497-734A-8863-A2B1D6D27F61}"/>
              </a:ext>
            </a:extLst>
          </p:cNvPr>
          <p:cNvSpPr>
            <a:spLocks noGrp="1"/>
          </p:cNvSpPr>
          <p:nvPr>
            <p:ph type="dt" sz="half" idx="10"/>
          </p:nvPr>
        </p:nvSpPr>
        <p:spPr/>
        <p:txBody>
          <a:bodyPr/>
          <a:lstStyle/>
          <a:p>
            <a:fld id="{241EB5C9-1307-BA42-ABA2-0BC069CD8E7F}" type="datetimeFigureOut">
              <a:rPr lang="en-US" smtClean="0"/>
              <a:t>1/31/22</a:t>
            </a:fld>
            <a:endParaRPr lang="en-US"/>
          </a:p>
        </p:txBody>
      </p:sp>
      <p:sp>
        <p:nvSpPr>
          <p:cNvPr id="4" name="Footer Placeholder 3">
            <a:extLst>
              <a:ext uri="{FF2B5EF4-FFF2-40B4-BE49-F238E27FC236}">
                <a16:creationId xmlns:a16="http://schemas.microsoft.com/office/drawing/2014/main" id="{5183678E-8EC0-9D40-85FD-A78B73035745}"/>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A4410869-C0FC-2E44-824A-787E6D8BF311}"/>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557684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CFB1ED-2AE6-5449-BE22-43836D3C45EE}"/>
              </a:ext>
            </a:extLst>
          </p:cNvPr>
          <p:cNvSpPr>
            <a:spLocks noGrp="1"/>
          </p:cNvSpPr>
          <p:nvPr>
            <p:ph type="dt" sz="half" idx="10"/>
          </p:nvPr>
        </p:nvSpPr>
        <p:spPr/>
        <p:txBody>
          <a:bodyPr/>
          <a:lstStyle/>
          <a:p>
            <a:fld id="{241EB5C9-1307-BA42-ABA2-0BC069CD8E7F}" type="datetimeFigureOut">
              <a:rPr lang="en-US" smtClean="0"/>
              <a:t>1/31/22</a:t>
            </a:fld>
            <a:endParaRPr lang="en-US"/>
          </a:p>
        </p:txBody>
      </p:sp>
      <p:sp>
        <p:nvSpPr>
          <p:cNvPr id="3" name="Footer Placeholder 2">
            <a:extLst>
              <a:ext uri="{FF2B5EF4-FFF2-40B4-BE49-F238E27FC236}">
                <a16:creationId xmlns:a16="http://schemas.microsoft.com/office/drawing/2014/main" id="{D92D820E-FB19-6E41-9F98-FE01AD87711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7B109D32-6061-E14C-B370-0847ED7F251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69823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rgbClr val="DC322F"/>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2288BCD6-9805-9E45-9B7C-5314F41E6C9F}"/>
              </a:ext>
            </a:extLst>
          </p:cNvPr>
          <p:cNvSpPr>
            <a:spLocks noGrp="1"/>
          </p:cNvSpPr>
          <p:nvPr>
            <p:ph idx="1"/>
          </p:nvPr>
        </p:nvSpPr>
        <p:spPr>
          <a:xfrm>
            <a:off x="5183188" y="987429"/>
            <a:ext cx="6172200" cy="4873625"/>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Text Placeholder 3">
            <a:extLst>
              <a:ext uri="{FF2B5EF4-FFF2-40B4-BE49-F238E27FC236}">
                <a16:creationId xmlns:a16="http://schemas.microsoft.com/office/drawing/2014/main" id="{898BA411-2A54-A94A-B3FC-826281DBEADF}"/>
              </a:ext>
            </a:extLst>
          </p:cNvPr>
          <p:cNvSpPr>
            <a:spLocks noGrp="1"/>
          </p:cNvSpPr>
          <p:nvPr>
            <p:ph type="body" sz="half" idx="2"/>
          </p:nvPr>
        </p:nvSpPr>
        <p:spPr>
          <a:xfrm>
            <a:off x="839788" y="2057400"/>
            <a:ext cx="3932237" cy="3811588"/>
          </a:xfrm>
        </p:spPr>
        <p:txBody>
          <a:bodyPr>
            <a:normAutofit/>
          </a:bodyPr>
          <a:lstStyle>
            <a:lvl1pPr marL="0" indent="0">
              <a:buNone/>
              <a:defRPr sz="1800"/>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B91F4F16-08DB-C247-8F9D-24EA7D84A9B2}"/>
              </a:ext>
            </a:extLst>
          </p:cNvPr>
          <p:cNvSpPr>
            <a:spLocks noGrp="1"/>
          </p:cNvSpPr>
          <p:nvPr>
            <p:ph type="dt" sz="half" idx="10"/>
          </p:nvPr>
        </p:nvSpPr>
        <p:spPr/>
        <p:txBody>
          <a:bodyPr/>
          <a:lstStyle/>
          <a:p>
            <a:fld id="{241EB5C9-1307-BA42-ABA2-0BC069CD8E7F}" type="datetimeFigureOut">
              <a:rPr lang="en-US" smtClean="0"/>
              <a:t>1/31/22</a:t>
            </a:fld>
            <a:endParaRPr lang="en-US"/>
          </a:p>
        </p:txBody>
      </p:sp>
      <p:sp>
        <p:nvSpPr>
          <p:cNvPr id="6" name="Footer Placeholder 5">
            <a:extLst>
              <a:ext uri="{FF2B5EF4-FFF2-40B4-BE49-F238E27FC236}">
                <a16:creationId xmlns:a16="http://schemas.microsoft.com/office/drawing/2014/main" id="{E6FF2B46-16CB-7E41-AD5E-4493C9285A58}"/>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48BA2BC5-3886-C647-BB53-7B07EAE78D4B}"/>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370537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682B8-C849-1F4E-8FED-86CF39DF59A8}"/>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rgbClr val="DC322F"/>
                </a:solidFill>
              </a:defRPr>
            </a:lvl1pPr>
          </a:lstStyle>
          <a:p>
            <a:r>
              <a:rPr lang="en-GB" dirty="0"/>
              <a:t>Click to edit Master title style</a:t>
            </a:r>
            <a:endParaRPr lang="en-US" dirty="0"/>
          </a:p>
        </p:txBody>
      </p:sp>
      <p:sp>
        <p:nvSpPr>
          <p:cNvPr id="3" name="Picture Placeholder 2">
            <a:extLst>
              <a:ext uri="{FF2B5EF4-FFF2-40B4-BE49-F238E27FC236}">
                <a16:creationId xmlns:a16="http://schemas.microsoft.com/office/drawing/2014/main" id="{26A410FE-1E10-8C4A-BD9D-9A0F6C9D1E52}"/>
              </a:ext>
            </a:extLst>
          </p:cNvPr>
          <p:cNvSpPr>
            <a:spLocks noGrp="1"/>
          </p:cNvSpPr>
          <p:nvPr>
            <p:ph type="pic" idx="1"/>
          </p:nvPr>
        </p:nvSpPr>
        <p:spPr>
          <a:xfrm>
            <a:off x="5183188" y="987429"/>
            <a:ext cx="6172200" cy="4873625"/>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GB" dirty="0"/>
              <a:t>Click icon to add picture</a:t>
            </a:r>
            <a:endParaRPr lang="en-US" dirty="0"/>
          </a:p>
        </p:txBody>
      </p:sp>
      <p:sp>
        <p:nvSpPr>
          <p:cNvPr id="4" name="Text Placeholder 3">
            <a:extLst>
              <a:ext uri="{FF2B5EF4-FFF2-40B4-BE49-F238E27FC236}">
                <a16:creationId xmlns:a16="http://schemas.microsoft.com/office/drawing/2014/main" id="{CA622F09-1B36-2F4E-8EEA-BAEEB3FD2B96}"/>
              </a:ext>
            </a:extLst>
          </p:cNvPr>
          <p:cNvSpPr>
            <a:spLocks noGrp="1"/>
          </p:cNvSpPr>
          <p:nvPr>
            <p:ph type="body" sz="half" idx="2"/>
          </p:nvPr>
        </p:nvSpPr>
        <p:spPr>
          <a:xfrm>
            <a:off x="839788" y="2057400"/>
            <a:ext cx="3932237" cy="3811588"/>
          </a:xfrm>
        </p:spPr>
        <p:txBody>
          <a:bodyPr>
            <a:normAutofit/>
          </a:bodyPr>
          <a:lstStyle>
            <a:lvl1pPr marL="0" indent="0">
              <a:buNone/>
              <a:defRPr sz="1800"/>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96A97009-98F8-D441-A078-A31F891B49A4}"/>
              </a:ext>
            </a:extLst>
          </p:cNvPr>
          <p:cNvSpPr>
            <a:spLocks noGrp="1"/>
          </p:cNvSpPr>
          <p:nvPr>
            <p:ph type="dt" sz="half" idx="10"/>
          </p:nvPr>
        </p:nvSpPr>
        <p:spPr/>
        <p:txBody>
          <a:bodyPr/>
          <a:lstStyle/>
          <a:p>
            <a:fld id="{241EB5C9-1307-BA42-ABA2-0BC069CD8E7F}" type="datetimeFigureOut">
              <a:rPr lang="en-US" smtClean="0"/>
              <a:t>1/31/22</a:t>
            </a:fld>
            <a:endParaRPr lang="en-US"/>
          </a:p>
        </p:txBody>
      </p:sp>
      <p:sp>
        <p:nvSpPr>
          <p:cNvPr id="6" name="Footer Placeholder 5">
            <a:extLst>
              <a:ext uri="{FF2B5EF4-FFF2-40B4-BE49-F238E27FC236}">
                <a16:creationId xmlns:a16="http://schemas.microsoft.com/office/drawing/2014/main" id="{38CACA9B-B433-8E45-A2A3-CD0940DBC86C}"/>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A3FA396B-3342-4645-AC86-58732AAEFE03}"/>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8776023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rgbClr val="FFF8E7"/>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27BF5EA-1FF6-EB48-B367-10F16FE226B4}"/>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GB"/>
              <a:t>Click to edit Master text styles</a:t>
            </a:r>
          </a:p>
          <a:p>
            <a:pPr lvl="1"/>
            <a:r>
              <a:rPr dirty="0" lang="en-GB"/>
              <a:t>Second level</a:t>
            </a:r>
          </a:p>
          <a:p>
            <a:pPr lvl="2"/>
            <a:r>
              <a:rPr dirty="0" lang="en-GB"/>
              <a:t>Third level</a:t>
            </a:r>
          </a:p>
          <a:p>
            <a:pPr lvl="3"/>
            <a:r>
              <a:rPr dirty="0" lang="en-GB"/>
              <a:t>Fourth level</a:t>
            </a:r>
          </a:p>
          <a:p>
            <a:pPr lvl="4"/>
            <a:r>
              <a:rPr dirty="0" lang="en-GB"/>
              <a:t>Fifth level</a:t>
            </a:r>
            <a:endParaRPr dirty="0" lang="en-US"/>
          </a:p>
        </p:txBody>
      </p:sp>
      <p:sp>
        <p:nvSpPr>
          <p:cNvPr id="4" name="Date Placeholder 3">
            <a:extLst>
              <a:ext uri="{FF2B5EF4-FFF2-40B4-BE49-F238E27FC236}">
                <a16:creationId xmlns:a16="http://schemas.microsoft.com/office/drawing/2014/main" id="{DDF491ED-FFB7-904F-8814-ED29EAA4264A}"/>
              </a:ext>
            </a:extLst>
          </p:cNvPr>
          <p:cNvSpPr>
            <a:spLocks noGrp="1"/>
          </p:cNvSpPr>
          <p:nvPr>
            <p:ph idx="2" sz="half" type="dt"/>
          </p:nvPr>
        </p:nvSpPr>
        <p:spPr>
          <a:xfrm>
            <a:off x="838200" y="6356354"/>
            <a:ext cx="2743200" cy="365125"/>
          </a:xfrm>
          <a:prstGeom prst="rect">
            <a:avLst/>
          </a:prstGeom>
        </p:spPr>
        <p:txBody>
          <a:bodyPr anchor="ctr" bIns="45720" lIns="91440" rIns="91440" rtlCol="0" tIns="45720" vert="horz"/>
          <a:lstStyle>
            <a:lvl1pPr algn="l">
              <a:defRPr sz="675">
                <a:solidFill>
                  <a:schemeClr val="tx1">
                    <a:tint val="75000"/>
                  </a:schemeClr>
                </a:solidFill>
              </a:defRPr>
            </a:lvl1pPr>
          </a:lstStyle>
          <a:p>
            <a:fld id="{241EB5C9-1307-BA42-ABA2-0BC069CD8E7F}" type="datetimeFigureOut">
              <a:rPr lang="en-US" smtClean="0"/>
              <a:t>1/31/22</a:t>
            </a:fld>
            <a:endParaRPr lang="en-US"/>
          </a:p>
        </p:txBody>
      </p:sp>
      <p:sp>
        <p:nvSpPr>
          <p:cNvPr id="6" name="Slide Number Placeholder 5">
            <a:extLst>
              <a:ext uri="{FF2B5EF4-FFF2-40B4-BE49-F238E27FC236}">
                <a16:creationId xmlns:a16="http://schemas.microsoft.com/office/drawing/2014/main" id="{2DC6F4AD-BD6B-CE47-88CB-D7910584936B}"/>
              </a:ext>
            </a:extLst>
          </p:cNvPr>
          <p:cNvSpPr>
            <a:spLocks noGrp="1"/>
          </p:cNvSpPr>
          <p:nvPr>
            <p:ph idx="4" sz="quarter" type="sldNum"/>
          </p:nvPr>
        </p:nvSpPr>
        <p:spPr>
          <a:xfrm>
            <a:off x="8610600" y="6356354"/>
            <a:ext cx="2743200" cy="365125"/>
          </a:xfrm>
          <a:prstGeom prst="rect">
            <a:avLst/>
          </a:prstGeom>
        </p:spPr>
        <p:txBody>
          <a:bodyPr anchor="ctr" bIns="45720" lIns="91440" rIns="91440" rtlCol="0" tIns="45720" vert="horz"/>
          <a:lstStyle>
            <a:lvl1pPr algn="r">
              <a:defRPr sz="675">
                <a:solidFill>
                  <a:schemeClr val="tx1">
                    <a:tint val="75000"/>
                  </a:schemeClr>
                </a:solidFill>
              </a:defRPr>
            </a:lvl1pPr>
          </a:lstStyle>
          <a:p>
            <a:fld id="{C5EF2332-01BF-834F-8236-50238282D533}" type="slidenum">
              <a:rPr lang="en-US" smtClean="0"/>
              <a:t>‹#›</a:t>
            </a:fld>
            <a:endParaRPr lang="en-US"/>
          </a:p>
        </p:txBody>
      </p:sp>
      <p:sp>
        <p:nvSpPr>
          <p:cNvPr id="7" name="Footer Placeholder 6">
            <a:extLst>
              <a:ext uri="{FF2B5EF4-FFF2-40B4-BE49-F238E27FC236}">
                <a16:creationId xmlns:a16="http://schemas.microsoft.com/office/drawing/2014/main" id="{FE305052-7E31-8548-802E-BBA9CB132D12}"/>
              </a:ext>
            </a:extLst>
          </p:cNvPr>
          <p:cNvSpPr>
            <a:spLocks noGrp="1"/>
          </p:cNvSpPr>
          <p:nvPr>
            <p:ph idx="3" sz="quarter" type="ftr"/>
          </p:nvPr>
        </p:nvSpPr>
        <p:spPr>
          <a:xfrm>
            <a:off x="4038600" y="6356351"/>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8" name="Title Placeholder 7">
            <a:extLst>
              <a:ext uri="{FF2B5EF4-FFF2-40B4-BE49-F238E27FC236}">
                <a16:creationId xmlns:a16="http://schemas.microsoft.com/office/drawing/2014/main" id="{A9FF2A29-0C17-AD44-9B62-E2C61042DF29}"/>
              </a:ext>
            </a:extLst>
          </p:cNvPr>
          <p:cNvSpPr>
            <a:spLocks noGrp="1"/>
          </p:cNvSpPr>
          <p:nvPr>
            <p:ph type="title"/>
          </p:nvPr>
        </p:nvSpPr>
        <p:spPr>
          <a:xfrm>
            <a:off x="838200" y="365126"/>
            <a:ext cx="10515600" cy="1325563"/>
          </a:xfrm>
          <a:prstGeom prst="rect">
            <a:avLst/>
          </a:prstGeom>
        </p:spPr>
        <p:txBody>
          <a:bodyPr anchor="ctr" bIns="45720" lIns="91440" rIns="91440" rtlCol="0" tIns="45720" vert="horz">
            <a:normAutofit/>
          </a:bodyPr>
          <a:lstStyle/>
          <a:p>
            <a:r>
              <a:rPr dirty="0" lang="en-GB"/>
              <a:t>Click to edit Master title style</a:t>
            </a:r>
            <a:endParaRPr dirty="0" lang="en-US"/>
          </a:p>
        </p:txBody>
      </p:sp>
    </p:spTree>
    <p:extLst>
      <p:ext uri="{BB962C8B-B14F-4D97-AF65-F5344CB8AC3E}">
        <p14:creationId xmlns:p14="http://schemas.microsoft.com/office/powerpoint/2010/main" val="3225650749"/>
      </p:ext>
    </p:extLst>
  </p:cSld>
  <p:clrMap accent1="accent1" accent2="accent2" accent3="accent3" accent4="accent4" accent5="accent5" accent6="accent6" bg1="lt1" bg2="lt2" folHlink="folHlink" hlink="hlink" tx1="dk1" tx2="dk2"/>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xStyles>
    <p:titleStyle>
      <a:lvl1pPr algn="l" defTabSz="514350" eaLnBrk="1" hangingPunct="1" latinLnBrk="0" rtl="0">
        <a:lnSpc>
          <a:spcPct val="90000"/>
        </a:lnSpc>
        <a:spcBef>
          <a:spcPct val="0"/>
        </a:spcBef>
        <a:buNone/>
        <a:defRPr b="1" baseline="0" i="0" kern="1200" sz="3200">
          <a:solidFill>
            <a:srgbClr val="DC322F"/>
          </a:solidFill>
          <a:latin charset="0" panose="020B0703020202090204" pitchFamily="34" typeface="Trebuchet MS"/>
          <a:ea typeface="+mj-ea"/>
          <a:cs charset="-79" panose="020B0502020104020203" pitchFamily="34" typeface="Gill Sans"/>
        </a:defRPr>
      </a:lvl1pPr>
    </p:titleStyle>
    <p:bodyStyle>
      <a:lvl1pPr algn="l" defTabSz="514350" eaLnBrk="1" hangingPunct="1" indent="-128588" latinLnBrk="0" marL="128588" rtl="0">
        <a:lnSpc>
          <a:spcPts val="2400"/>
        </a:lnSpc>
        <a:spcBef>
          <a:spcPts val="1600"/>
        </a:spcBef>
        <a:buFont charset="0" panose="020B0604020202020204" pitchFamily="34" typeface="Arial"/>
        <a:buChar char="•"/>
        <a:defRPr b="0" baseline="0" i="0" kern="1200" sz="1800">
          <a:solidFill>
            <a:srgbClr val="1A1A1A"/>
          </a:solidFill>
          <a:latin charset="0" panose="020B0604020202020204" pitchFamily="34" typeface="Arial"/>
          <a:ea typeface="+mn-ea"/>
          <a:cs charset="0" panose="020B0604020202020204" pitchFamily="34" typeface="Arial"/>
        </a:defRPr>
      </a:lvl1pPr>
      <a:lvl2pPr algn="l" defTabSz="514350" eaLnBrk="1" hangingPunct="1" indent="-128588" latinLnBrk="0" marL="385763" rtl="0">
        <a:lnSpc>
          <a:spcPts val="2400"/>
        </a:lnSpc>
        <a:spcBef>
          <a:spcPts val="1600"/>
        </a:spcBef>
        <a:buFont charset="0" panose="020B0604020202020204" pitchFamily="34" typeface="Arial"/>
        <a:buChar char="•"/>
        <a:defRPr b="0" baseline="0" i="0" kern="1200" sz="1800">
          <a:solidFill>
            <a:srgbClr val="1A1A1A"/>
          </a:solidFill>
          <a:latin charset="0" panose="020B0604020202020204" pitchFamily="34" typeface="Arial"/>
          <a:ea typeface="+mn-ea"/>
          <a:cs charset="0" panose="020B0604020202020204" pitchFamily="34" typeface="Arial"/>
        </a:defRPr>
      </a:lvl2pPr>
      <a:lvl3pPr algn="l" defTabSz="514350" eaLnBrk="1" hangingPunct="1" indent="-128588" latinLnBrk="0" marL="642938" rtl="0">
        <a:lnSpc>
          <a:spcPts val="2400"/>
        </a:lnSpc>
        <a:spcBef>
          <a:spcPts val="1600"/>
        </a:spcBef>
        <a:buFont charset="0" panose="020B0604020202020204" pitchFamily="34" typeface="Arial"/>
        <a:buChar char="•"/>
        <a:defRPr b="0" baseline="0" i="0" kern="1200" sz="1800">
          <a:solidFill>
            <a:srgbClr val="1A1A1A"/>
          </a:solidFill>
          <a:latin charset="0" panose="020B0604020202020204" pitchFamily="34" typeface="Arial"/>
          <a:ea typeface="+mn-ea"/>
          <a:cs charset="0" panose="020B0604020202020204" pitchFamily="34" typeface="Arial"/>
        </a:defRPr>
      </a:lvl3pPr>
      <a:lvl4pPr algn="l" defTabSz="514350" eaLnBrk="1" hangingPunct="1" indent="-128588" latinLnBrk="0" marL="900113" rtl="0">
        <a:lnSpc>
          <a:spcPts val="2400"/>
        </a:lnSpc>
        <a:spcBef>
          <a:spcPts val="1600"/>
        </a:spcBef>
        <a:buFont charset="0" panose="020B0604020202020204" pitchFamily="34" typeface="Arial"/>
        <a:buChar char="•"/>
        <a:defRPr b="0" baseline="0" i="0" kern="1200" sz="1800">
          <a:solidFill>
            <a:srgbClr val="1A1A1A"/>
          </a:solidFill>
          <a:latin charset="0" panose="020B0604020202020204" pitchFamily="34" typeface="Arial"/>
          <a:ea typeface="+mn-ea"/>
          <a:cs charset="0" panose="020B0604020202020204" pitchFamily="34" typeface="Arial"/>
        </a:defRPr>
      </a:lvl4pPr>
      <a:lvl5pPr algn="l" defTabSz="514350" eaLnBrk="1" hangingPunct="1" indent="-128588" latinLnBrk="0" marL="1157288" rtl="0">
        <a:lnSpc>
          <a:spcPts val="2400"/>
        </a:lnSpc>
        <a:spcBef>
          <a:spcPts val="1600"/>
        </a:spcBef>
        <a:buFont charset="0" panose="020B0604020202020204" pitchFamily="34" typeface="Arial"/>
        <a:buChar char="•"/>
        <a:defRPr b="0" baseline="0" i="0" kern="1200" sz="1800">
          <a:solidFill>
            <a:srgbClr val="1A1A1A"/>
          </a:solidFill>
          <a:latin charset="0" panose="020B0604020202020204" pitchFamily="34" typeface="Arial"/>
          <a:ea typeface="+mn-ea"/>
          <a:cs charset="0" panose="020B0604020202020204" pitchFamily="34" typeface="Arial"/>
        </a:defRPr>
      </a:lvl5pPr>
      <a:lvl6pPr algn="l" defTabSz="514350" eaLnBrk="1" hangingPunct="1" indent="-128588" latinLnBrk="0" marL="141446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6pPr>
      <a:lvl7pPr algn="l" defTabSz="514350" eaLnBrk="1" hangingPunct="1" indent="-128588" latinLnBrk="0" marL="167163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7pPr>
      <a:lvl8pPr algn="l" defTabSz="514350" eaLnBrk="1" hangingPunct="1" indent="-128588" latinLnBrk="0" marL="192881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8pPr>
      <a:lvl9pPr algn="l" defTabSz="514350" eaLnBrk="1" hangingPunct="1" indent="-128588" latinLnBrk="0" marL="218598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9pPr>
    </p:bodyStyle>
    <p:otherStyle>
      <a:defPPr>
        <a:defRPr lang="en-US"/>
      </a:defPPr>
      <a:lvl1pPr algn="l" defTabSz="514350" eaLnBrk="1" hangingPunct="1" latinLnBrk="0" marL="0" rtl="0">
        <a:defRPr kern="1200" sz="1013">
          <a:solidFill>
            <a:schemeClr val="tx1"/>
          </a:solidFill>
          <a:latin typeface="+mn-lt"/>
          <a:ea typeface="+mn-ea"/>
          <a:cs typeface="+mn-cs"/>
        </a:defRPr>
      </a:lvl1pPr>
      <a:lvl2pPr algn="l" defTabSz="514350" eaLnBrk="1" hangingPunct="1" latinLnBrk="0" marL="257175" rtl="0">
        <a:defRPr kern="1200" sz="1013">
          <a:solidFill>
            <a:schemeClr val="tx1"/>
          </a:solidFill>
          <a:latin typeface="+mn-lt"/>
          <a:ea typeface="+mn-ea"/>
          <a:cs typeface="+mn-cs"/>
        </a:defRPr>
      </a:lvl2pPr>
      <a:lvl3pPr algn="l" defTabSz="514350" eaLnBrk="1" hangingPunct="1" latinLnBrk="0" marL="514350" rtl="0">
        <a:defRPr kern="1200" sz="1013">
          <a:solidFill>
            <a:schemeClr val="tx1"/>
          </a:solidFill>
          <a:latin typeface="+mn-lt"/>
          <a:ea typeface="+mn-ea"/>
          <a:cs typeface="+mn-cs"/>
        </a:defRPr>
      </a:lvl3pPr>
      <a:lvl4pPr algn="l" defTabSz="514350" eaLnBrk="1" hangingPunct="1" latinLnBrk="0" marL="771525" rtl="0">
        <a:defRPr kern="1200" sz="1013">
          <a:solidFill>
            <a:schemeClr val="tx1"/>
          </a:solidFill>
          <a:latin typeface="+mn-lt"/>
          <a:ea typeface="+mn-ea"/>
          <a:cs typeface="+mn-cs"/>
        </a:defRPr>
      </a:lvl4pPr>
      <a:lvl5pPr algn="l" defTabSz="514350" eaLnBrk="1" hangingPunct="1" latinLnBrk="0" marL="1028700" rtl="0">
        <a:defRPr kern="1200" sz="1013">
          <a:solidFill>
            <a:schemeClr val="tx1"/>
          </a:solidFill>
          <a:latin typeface="+mn-lt"/>
          <a:ea typeface="+mn-ea"/>
          <a:cs typeface="+mn-cs"/>
        </a:defRPr>
      </a:lvl5pPr>
      <a:lvl6pPr algn="l" defTabSz="514350" eaLnBrk="1" hangingPunct="1" latinLnBrk="0" marL="1285875" rtl="0">
        <a:defRPr kern="1200" sz="1013">
          <a:solidFill>
            <a:schemeClr val="tx1"/>
          </a:solidFill>
          <a:latin typeface="+mn-lt"/>
          <a:ea typeface="+mn-ea"/>
          <a:cs typeface="+mn-cs"/>
        </a:defRPr>
      </a:lvl6pPr>
      <a:lvl7pPr algn="l" defTabSz="514350" eaLnBrk="1" hangingPunct="1" latinLnBrk="0" marL="1543050" rtl="0">
        <a:defRPr kern="1200" sz="1013">
          <a:solidFill>
            <a:schemeClr val="tx1"/>
          </a:solidFill>
          <a:latin typeface="+mn-lt"/>
          <a:ea typeface="+mn-ea"/>
          <a:cs typeface="+mn-cs"/>
        </a:defRPr>
      </a:lvl7pPr>
      <a:lvl8pPr algn="l" defTabSz="514350" eaLnBrk="1" hangingPunct="1" latinLnBrk="0" marL="1800225" rtl="0">
        <a:defRPr kern="1200" sz="1013">
          <a:solidFill>
            <a:schemeClr val="tx1"/>
          </a:solidFill>
          <a:latin typeface="+mn-lt"/>
          <a:ea typeface="+mn-ea"/>
          <a:cs typeface="+mn-cs"/>
        </a:defRPr>
      </a:lvl8pPr>
      <a:lvl9pPr algn="l" defTabSz="514350" eaLnBrk="1" hangingPunct="1" latinLnBrk="0" marL="2057400" rtl="0">
        <a:defRPr kern="1200" sz="1013">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app.diagrams.net/" TargetMode="External" /><Relationship Id="rId3" Type="http://schemas.openxmlformats.org/officeDocument/2006/relationships/image" Target="../media/image2.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lstStyle/>
          <a:p>
            <a:pPr lvl="0" indent="0" marL="0">
              <a:buNone/>
            </a:pPr>
            <a:r>
              <a:rPr/>
              <a:t>Lab 03: Critical Proposal</a:t>
            </a:r>
          </a:p>
        </p:txBody>
      </p:sp>
      <p:sp>
        <p:nvSpPr>
          <p:cNvPr id="3" name="Subtitle 2">
            <a:extLst>
              <a:ext uri="{FF2B5EF4-FFF2-40B4-BE49-F238E27FC236}">
                <a16:creationId xmlns:a16="http://schemas.microsoft.com/office/drawing/2014/main" id="{8C337200-5D83-FE46-9E69-B6B1D353C69A}"/>
              </a:ext>
            </a:extLst>
          </p:cNvPr>
          <p:cNvSpPr>
            <a:spLocks noGrp="1"/>
          </p:cNvSpPr>
          <p:nvPr>
            <p:ph idx="1" type="subTitle"/>
          </p:nvPr>
        </p:nvSpPr>
        <p:spPr>
          <a:xfrm>
            <a:off x="1524000" y="3611302"/>
            <a:ext cx="9144000" cy="1646498"/>
          </a:xfrm>
        </p:spPr>
        <p:txBody>
          <a:bodyPr/>
          <a:lstStyle/>
          <a:p>
            <a:pPr lvl="0" indent="0" marL="0">
              <a:buNone/>
            </a:pPr>
            <a:r>
              <a:rPr/>
              <a:t>Targetting your Target Paper</a:t>
            </a:r>
            <a:br/>
            <a:br/>
            <a:r>
              <a:rPr/>
              <a:t>Dr. Gordon Wright</a:t>
            </a:r>
          </a:p>
        </p:txBody>
      </p:sp>
      <p:sp>
        <p:nvSpPr>
          <p:cNvPr id="4" name="Date Placeholder 3">
            <a:extLst>
              <a:ext uri="{FF2B5EF4-FFF2-40B4-BE49-F238E27FC236}">
                <a16:creationId xmlns:a16="http://schemas.microsoft.com/office/drawing/2014/main" id="{1069A7C7-1ADA-474D-B8F0-3471D14F86DA}"/>
              </a:ext>
            </a:extLst>
          </p:cNvPr>
          <p:cNvSpPr>
            <a:spLocks noGrp="1"/>
          </p:cNvSpPr>
          <p:nvPr>
            <p:ph idx="10" sz="half" type="dt"/>
          </p:nvPr>
        </p:nvSpPr>
        <p:spPr/>
        <p:txBody>
          <a:bodyPr/>
          <a:lstStyle/>
          <a:p>
            <a:pPr lvl="0" indent="0" marL="0">
              <a:buNone/>
            </a:pPr>
            <a:r>
              <a:rPr/>
              <a:t>October 15, 2024</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lstStyle/>
          <a:p>
            <a:pPr lvl="0" indent="0" marL="0">
              <a:buNone/>
            </a:pPr>
            <a:r>
              <a:rPr/>
              <a:t>Overview of Lab 03</a:t>
            </a:r>
          </a:p>
        </p:txBody>
      </p:sp>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1270000">
              <a:buNone/>
            </a:pPr>
            <a:r>
              <a:rPr sz="2000" b="1"/>
              <a:t>Note</a:t>
            </a:r>
          </a:p>
          <a:p>
            <a:pPr lvl="0" indent="0" marL="1270000">
              <a:buNone/>
            </a:pPr>
            <a:r>
              <a:rPr sz="2000"/>
              <a:t>The objective of today is to immerse yourself in the ‘Research Methods’ of your Critical Proposal Target Paper</a:t>
            </a:r>
          </a:p>
          <a:p>
            <a:pPr lvl="0" indent="0" marL="0">
              <a:buNone/>
            </a:pPr>
            <a:r>
              <a:rPr/>
              <a:t>This may seem like an ‘academic’ exercise now.. but it is not!</a:t>
            </a:r>
          </a:p>
          <a:p>
            <a:pPr lvl="0" indent="0" marL="0">
              <a:spcBef>
                <a:spcPts val="3000"/>
              </a:spcBef>
              <a:buNone/>
            </a:pPr>
            <a:r>
              <a:rPr b="1"/>
              <a:t>Reading</a:t>
            </a:r>
          </a:p>
          <a:p>
            <a:pPr lvl="0" indent="0" marL="0">
              <a:buNone/>
            </a:pPr>
            <a:r>
              <a:rPr/>
              <a:t>• Being able to read a single paper carefully and critically is an important skill</a:t>
            </a:r>
          </a:p>
          <a:p>
            <a:pPr lvl="0" indent="0" marL="0">
              <a:buNone/>
            </a:pPr>
            <a:r>
              <a:rPr/>
              <a:t>• Being able to synthesise multiple papers and appreciate similarities and differences is crucial</a:t>
            </a:r>
          </a:p>
          <a:p>
            <a:pPr lvl="0" indent="0" marL="0">
              <a:buNone/>
            </a:pPr>
            <a:r>
              <a:rPr/>
              <a:t>• Building on this effort to identify ‘gaps’ or ways to build on strengths</a:t>
            </a:r>
          </a:p>
          <a:p>
            <a:pPr lvl="0" indent="0" marL="0">
              <a:spcBef>
                <a:spcPts val="3000"/>
              </a:spcBef>
              <a:buNone/>
            </a:pPr>
            <a:r>
              <a:rPr b="1"/>
              <a:t>Today</a:t>
            </a:r>
          </a:p>
          <a:p>
            <a:pPr lvl="0" indent="0" marL="1270000">
              <a:buNone/>
            </a:pPr>
            <a:r>
              <a:rPr sz="2000" b="1"/>
              <a:t>Note</a:t>
            </a:r>
          </a:p>
          <a:p>
            <a:pPr lvl="0" indent="0" marL="1270000">
              <a:buNone/>
            </a:pPr>
            <a:r>
              <a:rPr sz="2000" b="1"/>
              <a:t>Think more carefully about each of the following aspects and jot down some ideas for your Critical Proposal:</a:t>
            </a:r>
          </a:p>
          <a:p>
            <a:pPr lvl="0" indent="0" marL="1270000">
              <a:buNone/>
            </a:pPr>
            <a:r>
              <a:rPr sz="2000"/>
              <a:t>1. Design of the study</a:t>
            </a:r>
          </a:p>
          <a:p>
            <a:pPr lvl="0" indent="0" marL="1270000">
              <a:buNone/>
            </a:pPr>
            <a:r>
              <a:rPr sz="2000"/>
              <a:t>2. Participants and recruitment</a:t>
            </a:r>
          </a:p>
          <a:p>
            <a:pPr lvl="0" indent="0" marL="1270000">
              <a:buNone/>
            </a:pPr>
            <a:r>
              <a:rPr sz="2000"/>
              <a:t>3. Materials</a:t>
            </a:r>
          </a:p>
          <a:p>
            <a:pPr lvl="0" indent="0" marL="1270000">
              <a:buNone/>
            </a:pPr>
            <a:r>
              <a:rPr sz="2000"/>
              <a:t>4. Procedure</a:t>
            </a:r>
          </a:p>
          <a:p>
            <a:pPr lvl="0" indent="0" marL="1270000">
              <a:buNone/>
            </a:pPr>
            <a:r>
              <a:rPr sz="2000" b="1"/>
              <a:t>And you will need to identify an Effect Size (again) - why not highlight it now!</a:t>
            </a:r>
          </a:p>
          <a:p>
            <a:pPr lvl="0" indent="0" marL="0">
              <a:spcBef>
                <a:spcPts val="3000"/>
              </a:spcBef>
              <a:buNone/>
            </a:pPr>
            <a:r>
              <a:rPr b="1"/>
              <a:t>Remember</a:t>
            </a:r>
          </a:p>
          <a:p>
            <a:pPr lvl="0" indent="0" marL="1270000">
              <a:buNone/>
            </a:pPr>
            <a:r>
              <a:rPr sz="2000" b="1"/>
              <a:t>Tip</a:t>
            </a:r>
          </a:p>
          <a:p>
            <a:pPr lvl="0" indent="0" marL="1270000">
              <a:buNone/>
            </a:pPr>
            <a:r>
              <a:rPr sz="2000"/>
              <a:t>You can show your Lab Tutor the paper you propose to use for your Critical Proposal… DO SO!</a:t>
            </a:r>
          </a:p>
          <a:p>
            <a:pPr lvl="0" indent="0" marL="0">
              <a:buNone/>
            </a:pPr>
            <a:r>
              <a:rPr/>
              <a:t>It needs to be a peer-reviewed empirical paper from the Psychology literature that presents a quantitative study, includes methods (Design, Participants, Materials) and analyses the data. Failure to follow these rules will impact your mark.</a:t>
            </a:r>
          </a:p>
          <a:p>
            <a:pPr lvl="0" indent="0" marL="0">
              <a:spcBef>
                <a:spcPts val="3000"/>
              </a:spcBef>
              <a:buNone/>
            </a:pPr>
            <a:r>
              <a:rPr b="1"/>
              <a:t>Design Schematic</a:t>
            </a:r>
          </a:p>
          <a:p>
            <a:pPr lvl="0" indent="0" marL="0">
              <a:buNone/>
            </a:pPr>
            <a:r>
              <a:rPr/>
              <a:t>You will be required to complete elements of this diagram and include it in your Critical Proposal. How much of it could you think about completing now? (The template can be downloaded on the VLE in the Coursework Information section, and edited at </a:t>
            </a:r>
            <a:r>
              <a:rPr>
                <a:hlinkClick r:id="rId2"/>
              </a:rPr>
              <a:t>www.draw.io</a:t>
            </a:r>
            <a:r>
              <a:rPr/>
              <a:t>)</a:t>
            </a:r>
          </a:p>
        </p:txBody>
      </p:sp>
      <p:pic>
        <p:nvPicPr>
          <p:cNvPr descr="images/Thisismydesign.drawio-02.png" id="0" name="Picture 1"/>
          <p:cNvPicPr>
            <a:picLocks noGrp="1" noChangeAspect="1"/>
          </p:cNvPicPr>
          <p:nvPr/>
        </p:nvPicPr>
        <p:blipFill>
          <a:blip r:embed="rId3"/>
          <a:stretch>
            <a:fillRect/>
          </a:stretch>
        </p:blipFill>
        <p:spPr bwMode="auto">
          <a:xfrm>
            <a:off x="5181600" y="1384300"/>
            <a:ext cx="6172200" cy="4051300"/>
          </a:xfrm>
          <a:prstGeom prst="rect">
            <a:avLst/>
          </a:prstGeom>
          <a:noFill/>
          <a:ln w="9525">
            <a:noFill/>
            <a:headEnd/>
            <a:tailEnd/>
          </a:ln>
        </p:spPr>
      </p:pic>
    </p:spTree>
  </p:cSld>
</p:sld>
</file>

<file path=ppt/theme/theme1.xml><?xml version="1.0" encoding="utf-8"?>
<a:theme xmlns:a="http://schemas.openxmlformats.org/drawingml/2006/main" name="Cosmic Latt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w Cen MT-Rockwell">
      <a:maj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smic Latte" id="{689C1CBC-A372-ED4C-A38C-441AC706A1A4}" vid="{44785AA0-04C0-4846-AC8A-8123607AC8E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TotalTime>
  <Words>64</Words>
  <Application>Microsoft Macintosh PowerPoint</Application>
  <PresentationFormat>Widescreen</PresentationFormat>
  <Paragraphs>16</Paragraphs>
  <Slides>7</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Rockwell</vt:lpstr>
      <vt:lpstr>Trebuchet MS</vt:lpstr>
      <vt:lpstr>Cosmic Latte</vt:lpstr>
      <vt:lpstr>Slides 1</vt:lpstr>
      <vt:lpstr>Test 1</vt:lpstr>
      <vt:lpstr>Test 2 Sub heading</vt:lpstr>
      <vt:lpstr>New slide</vt:lpstr>
      <vt:lpstr>Incremental Lists</vt:lpstr>
      <vt:lpstr>Speaker Notes</vt:lpstr>
      <vt:lpstr>Columns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Lab 03: Critical Proposal</dc:title>
  <dc:creator>Dr. Gordon Wright</dc:creator>
  <cp:keywords/>
  <dcterms:created xsi:type="dcterms:W3CDTF">2024-09-29T21:22:37Z</dcterms:created>
  <dcterms:modified xsi:type="dcterms:W3CDTF">2024-09-29T21:22:37Z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s">
    <vt:lpwstr/>
  </property>
  <property fmtid="{D5CDD505-2E9C-101B-9397-08002B2CF9AE}" pid="3" name="biblio-config">
    <vt:lpwstr>True</vt:lpwstr>
  </property>
  <property fmtid="{D5CDD505-2E9C-101B-9397-08002B2CF9AE}" pid="4" name="by-author">
    <vt:lpwstr/>
  </property>
  <property fmtid="{D5CDD505-2E9C-101B-9397-08002B2CF9AE}" pid="5" name="categories">
    <vt:lpwstr/>
  </property>
  <property fmtid="{D5CDD505-2E9C-101B-9397-08002B2CF9AE}" pid="6" name="citations-hover">
    <vt:lpwstr>True</vt:lpwstr>
  </property>
  <property fmtid="{D5CDD505-2E9C-101B-9397-08002B2CF9AE}" pid="7" name="csl">
    <vt:lpwstr>../apa7.csl</vt:lpwstr>
  </property>
  <property fmtid="{D5CDD505-2E9C-101B-9397-08002B2CF9AE}" pid="8" name="date">
    <vt:lpwstr>October 15, 2024</vt:lpwstr>
  </property>
  <property fmtid="{D5CDD505-2E9C-101B-9397-08002B2CF9AE}" pid="9" name="date-format">
    <vt:lpwstr>long</vt:lpwstr>
  </property>
  <property fmtid="{D5CDD505-2E9C-101B-9397-08002B2CF9AE}" pid="10" name="editor">
    <vt:lpwstr>visual</vt:lpwstr>
  </property>
  <property fmtid="{D5CDD505-2E9C-101B-9397-08002B2CF9AE}" pid="11" name="execute">
    <vt:lpwstr/>
  </property>
  <property fmtid="{D5CDD505-2E9C-101B-9397-08002B2CF9AE}" pid="12" name="header-includes">
    <vt:lpwstr/>
  </property>
  <property fmtid="{D5CDD505-2E9C-101B-9397-08002B2CF9AE}" pid="13" name="image">
    <vt:lpwstr>lab.png</vt:lpwstr>
  </property>
  <property fmtid="{D5CDD505-2E9C-101B-9397-08002B2CF9AE}" pid="14" name="include-after">
    <vt:lpwstr/>
  </property>
  <property fmtid="{D5CDD505-2E9C-101B-9397-08002B2CF9AE}" pid="15" name="include-before">
    <vt:lpwstr/>
  </property>
  <property fmtid="{D5CDD505-2E9C-101B-9397-08002B2CF9AE}" pid="16" name="labels">
    <vt:lpwstr/>
  </property>
  <property fmtid="{D5CDD505-2E9C-101B-9397-08002B2CF9AE}" pid="17" name="license">
    <vt:lpwstr/>
  </property>
  <property fmtid="{D5CDD505-2E9C-101B-9397-08002B2CF9AE}" pid="18" name="params">
    <vt:lpwstr/>
  </property>
  <property fmtid="{D5CDD505-2E9C-101B-9397-08002B2CF9AE}" pid="19" name="subtitle">
    <vt:lpwstr>Targetting your Target Paper</vt:lpwstr>
  </property>
  <property fmtid="{D5CDD505-2E9C-101B-9397-08002B2CF9AE}" pid="20" name="toc-title">
    <vt:lpwstr>Table of contents</vt:lpwstr>
  </property>
</Properties>
</file>