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322F"/>
    <a:srgbClr val="1A1A1A"/>
    <a:srgbClr val="E03135"/>
    <a:srgbClr val="C16069"/>
    <a:srgbClr val="FF3418"/>
    <a:srgbClr val="3A4152"/>
    <a:srgbClr val="4B556B"/>
    <a:srgbClr val="989A9C"/>
    <a:srgbClr val="FFF8E7"/>
    <a:srgbClr val="FFFC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47"/>
    <p:restoredTop autoAdjust="0" sz="94696"/>
  </p:normalViewPr>
  <p:slideViewPr>
    <p:cSldViewPr snapToGrid="0" snapToObjects="1">
      <p:cViewPr varScale="1">
        <p:scale>
          <a:sx d="100" n="105"/>
          <a:sy d="100" n="105"/>
        </p:scale>
        <p:origin x="480" y="176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8" Type="http://schemas.openxmlformats.org/officeDocument/2006/relationships/viewProps" Target="viewProps.xml" /><Relationship Id="rId7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rgbClr val="DC322F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rgbClr val="DC322F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rgbClr val="DC322F"/>
                </a:solidFill>
                <a:latin typeface="Trebuchet MS" panose="020B070302020209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8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rgbClr val="DC322F"/>
          </a:solidFill>
          <a:latin charset="0" panose="020B0703020202090204" pitchFamily="34" typeface="Trebuchet MS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 04: Open Science Practices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XX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October 22, 2024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Overview of Lab 04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Keep progressing your Critical Proposals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Get your Target Paper checked by your Lab Tutor Is it still the best you can do?</a:t>
            </a:r>
          </a:p>
          <a:p>
            <a:pPr lvl="0"/>
            <a:r>
              <a:rPr/>
              <a:t>Have a look at the sample Critical Proposal in the Coursework Information section of the VLE.</a:t>
            </a:r>
          </a:p>
          <a:p>
            <a:pPr lvl="0"/>
            <a:r>
              <a:rPr/>
              <a:t>It got a first, but there was plenty of room for improvement.</a:t>
            </a:r>
          </a:p>
          <a:p>
            <a:pPr lvl="0"/>
            <a:r>
              <a:rPr/>
              <a:t>Last year the Effect Size information and Design Schematic were not required. This year, they ARE COMPULSORY.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If you are happy with your Critical Proposal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You can use the lab time to continue refining your research ideas.</a:t>
            </a:r>
          </a:p>
          <a:p>
            <a:pPr lvl="0"/>
            <a:r>
              <a:rPr/>
              <a:t>Start identifying and documenting your IVs and DVs. Maybe even your design!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Your Design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 much of the Design of your study is known at this point?</a:t>
            </a:r>
          </a:p>
        </p:txBody>
      </p:sp>
      <p:pic>
        <p:nvPicPr>
          <p:cNvPr descr="images/Thisismydesign.drawio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384300"/>
            <a:ext cx="6172200" cy="4051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Cosmic Lat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Rockwell</vt:lpstr>
      <vt:lpstr>Trebuchet MS</vt:lpstr>
      <vt:lpstr>Cosmic Latte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04: Open Science Practices</dc:title>
  <dc:creator>Dr. Gordon Wright</dc:creator>
  <cp:keywords/>
  <dcterms:created xsi:type="dcterms:W3CDTF">2024-09-29T21:23:00Z</dcterms:created>
  <dcterms:modified xsi:type="dcterms:W3CDTF">2024-09-29T21:23:00Z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ategories">
    <vt:lpwstr/>
  </property>
  <property fmtid="{D5CDD505-2E9C-101B-9397-08002B2CF9AE}" pid="6" name="citations-hover">
    <vt:lpwstr>True</vt:lpwstr>
  </property>
  <property fmtid="{D5CDD505-2E9C-101B-9397-08002B2CF9AE}" pid="7" name="csl">
    <vt:lpwstr>../apa7.csl</vt:lpwstr>
  </property>
  <property fmtid="{D5CDD505-2E9C-101B-9397-08002B2CF9AE}" pid="8" name="date">
    <vt:lpwstr>October 22, 2024</vt:lpwstr>
  </property>
  <property fmtid="{D5CDD505-2E9C-101B-9397-08002B2CF9AE}" pid="9" name="date-format">
    <vt:lpwstr>long</vt:lpwstr>
  </property>
  <property fmtid="{D5CDD505-2E9C-101B-9397-08002B2CF9AE}" pid="10" name="editor">
    <vt:lpwstr>visual</vt:lpwstr>
  </property>
  <property fmtid="{D5CDD505-2E9C-101B-9397-08002B2CF9AE}" pid="11" name="execute">
    <vt:lpwstr/>
  </property>
  <property fmtid="{D5CDD505-2E9C-101B-9397-08002B2CF9AE}" pid="12" name="header-includes">
    <vt:lpwstr/>
  </property>
  <property fmtid="{D5CDD505-2E9C-101B-9397-08002B2CF9AE}" pid="13" name="image">
    <vt:lpwstr>lab.png</vt:lpwstr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labels">
    <vt:lpwstr/>
  </property>
  <property fmtid="{D5CDD505-2E9C-101B-9397-08002B2CF9AE}" pid="17" name="license">
    <vt:lpwstr/>
  </property>
  <property fmtid="{D5CDD505-2E9C-101B-9397-08002B2CF9AE}" pid="18" name="params">
    <vt:lpwstr/>
  </property>
  <property fmtid="{D5CDD505-2E9C-101B-9397-08002B2CF9AE}" pid="19" name="subtitle">
    <vt:lpwstr>XX</vt:lpwstr>
  </property>
  <property fmtid="{D5CDD505-2E9C-101B-9397-08002B2CF9AE}" pid="20" name="toc-title">
    <vt:lpwstr>Table of contents</vt:lpwstr>
  </property>
</Properties>
</file>