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notesMaster" Target="notesMasters/notes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9" Type="http://schemas.openxmlformats.org/officeDocument/2006/relationships/viewProps" Target="viewProps.xml" /><Relationship Id="rId3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10, March,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2022-09-30T12:08:26Z</dcterms:created>
  <dcterms:modified xsi:type="dcterms:W3CDTF">2022-09-30T12:08:26Z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10, March,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subtitle">
    <vt:lpwstr>Content Not Yet Available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