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23900"/>
            <a:ext cx="51054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2024-09-11T13:30:23Z</dcterms:created>
  <dcterms:modified xsi:type="dcterms:W3CDTF">2024-09-11T13:30:23Z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10,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