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6" Type="http://schemas.openxmlformats.org/officeDocument/2006/relationships/theme" Target="theme/theme1.xml" /><Relationship Id="rId1" Type="http://schemas.openxmlformats.org/officeDocument/2006/relationships/slideMaster" Target="slideMasters/slideMaster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2024-09-29T14:00:00Z</dcterms:created>
  <dcterms:modified xsi:type="dcterms:W3CDTF">2024-09-29T14:00:00Z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