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27, September,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  <p:pic>
        <p:nvPicPr>
          <p:cNvPr descr="images/paste-36AED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8900" y="977900"/>
            <a:ext cx="36449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2022-09-26T23:15:18Z</dcterms:created>
  <dcterms:modified xsi:type="dcterms:W3CDTF">2022-09-26T23:15:18Z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27, September,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navbar">
    <vt:lpwstr>False</vt:lpwstr>
  </property>
  <property fmtid="{D5CDD505-2E9C-101B-9397-08002B2CF9AE}" pid="17" name="sidebar">
    <vt:lpwstr>False</vt:lpwstr>
  </property>
  <property fmtid="{D5CDD505-2E9C-101B-9397-08002B2CF9AE}" pid="18" name="subtitle">
    <vt:lpwstr>Induction Week Intro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