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bar22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lines22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Variables, Design &amp; Notation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25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 for following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https://crumplab.com/statistics/10-MixedANOVA.html#fig-10bar22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https://crumplab.com/statistics/10-MixedANOVA.html#fig-10lines22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Getting clarity on your variables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Individual mini-dissertations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Must conform to a 2x2 ANOVA with a single continuous DV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9470E2C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D6830C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condition. 2x3x2 = 12.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 1 and 2)</a:t>
            </a:r>
          </a:p>
          <a:p>
            <a:pPr lvl="0" indent="0" marL="0">
              <a:buNone/>
            </a:pPr>
            <a:r>
              <a:rPr/>
              <a:t>JAMOVI is a reasonable alternative to SPSS (also supported in Exercise 1 and 2)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2022-10-31T18:02:15Z</dcterms:created>
  <dcterms:modified xsi:type="dcterms:W3CDTF">2022-10-31T18:02:15Z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25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menu">
    <vt:lpwstr>True</vt:lpwstr>
  </property>
  <property fmtid="{D5CDD505-2E9C-101B-9397-08002B2CF9AE}" pid="13" name="modulecode">
    <vt:lpwstr>PS52007D</vt:lpwstr>
  </property>
  <property fmtid="{D5CDD505-2E9C-101B-9397-08002B2CF9AE}" pid="14" name="navigation-mode">
    <vt:lpwstr>linear</vt:lpwstr>
  </property>
  <property fmtid="{D5CDD505-2E9C-101B-9397-08002B2CF9AE}" pid="15" name="subtitle">
    <vt:lpwstr>Variables, Design &amp; Notation</vt:lpwstr>
  </property>
  <property fmtid="{D5CDD505-2E9C-101B-9397-08002B2CF9AE}" pid="16" name="toc-title">
    <vt:lpwstr>Table of contents</vt:lpwstr>
  </property>
  <property fmtid="{D5CDD505-2E9C-101B-9397-08002B2CF9AE}" pid="17" name="website">
    <vt:lpwstr/>
  </property>
</Properties>
</file>