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5"/>
          <a:sy d="100" n="125"/>
        </p:scale>
        <p:origin x="184" y="264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5" Type="http://schemas.openxmlformats.org/officeDocument/2006/relationships/viewProps" Target="viewProps.xml" /><Relationship Id="rId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B6FBD17D-F718-95C1-DDB9-BB5B65FE2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3450" y="15160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4250" y="158272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3128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6176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Lab09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Dr. Gordon Wright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Content pending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Lab09</dc:title>
  <dc:creator>Dr. Gordon Wright</dc:creator>
  <cp:keywords/>
  <dcterms:created xsi:type="dcterms:W3CDTF">2022-10-31T18:02:18Z</dcterms:created>
  <dcterms:modified xsi:type="dcterms:W3CDTF">2022-10-31T18:02:18Z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graphy">
    <vt:lpwstr/>
  </property>
  <property fmtid="{D5CDD505-2E9C-101B-9397-08002B2CF9AE}" pid="4" name="csl">
    <vt:lpwstr>../apa7.csl</vt:lpwstr>
  </property>
  <property fmtid="{D5CDD505-2E9C-101B-9397-08002B2CF9AE}" pid="5" name="date-format">
    <vt:lpwstr>DD MMMM, YYYY</vt:lpwstr>
  </property>
  <property fmtid="{D5CDD505-2E9C-101B-9397-08002B2CF9AE}" pid="6" name="editor">
    <vt:lpwstr>visual</vt:lpwstr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menu">
    <vt:lpwstr>True</vt:lpwstr>
  </property>
  <property fmtid="{D5CDD505-2E9C-101B-9397-08002B2CF9AE}" pid="11" name="modulecode">
    <vt:lpwstr>PS52007D</vt:lpwstr>
  </property>
  <property fmtid="{D5CDD505-2E9C-101B-9397-08002B2CF9AE}" pid="12" name="navigation-mode">
    <vt:lpwstr>linear</vt:lpwstr>
  </property>
  <property fmtid="{D5CDD505-2E9C-101B-9397-08002B2CF9AE}" pid="13" name="toc-title">
    <vt:lpwstr>Table of contents</vt:lpwstr>
  </property>
  <property fmtid="{D5CDD505-2E9C-101B-9397-08002B2CF9AE}" pid="14" name="website">
    <vt:lpwstr/>
  </property>
</Properties>
</file>