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17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  <p:pic>
        <p:nvPicPr>
          <p:cNvPr descr="images/paste-24D6E4F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paste-502C4F9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10515600" cy="424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</a:t>
            </a:r>
          </a:p>
        </p:txBody>
      </p:sp>
      <p:pic>
        <p:nvPicPr>
          <p:cNvPr descr="images/paste-7EC894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816100"/>
            <a:ext cx="689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</dc:title>
  <dc:creator>Dr Gordon Wright</dc:creator>
  <cp:keywords/>
  <dcterms:created xsi:type="dcterms:W3CDTF">2023-10-29T17:38:18Z</dcterms:created>
  <dcterms:modified xsi:type="dcterms:W3CDTF">2023-10-29T17:38:18Z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17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Being critical and evaluating the work of others</vt:lpwstr>
  </property>
  <property fmtid="{D5CDD505-2E9C-101B-9397-08002B2CF9AE}" pid="22" name="toc-title">
    <vt:lpwstr>Table of contents</vt:lpwstr>
  </property>
</Properties>
</file>