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3" Type="http://schemas.openxmlformats.org/officeDocument/2006/relationships/tableStyles" Target="tableStyles.xml" /><Relationship Id="rId22" Type="http://schemas.openxmlformats.org/officeDocument/2006/relationships/theme" Target="theme/theme1.xml" /><Relationship Id="rId1" Type="http://schemas.openxmlformats.org/officeDocument/2006/relationships/slideMaster" Target="slideMasters/slideMaster1.xml" /><Relationship Id="rId21" Type="http://schemas.openxmlformats.org/officeDocument/2006/relationships/viewProps" Target="viewProps.xml" /><Relationship Id="rId2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structure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5181600" y="1803400"/>
            <a:ext cx="6172200" cy="3213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2024-09-18T16:49:08Z</dcterms:created>
  <dcterms:modified xsi:type="dcterms:W3CDTF">2024-09-18T16:49:08Z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