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22F"/>
    <a:srgbClr val="1A1A1A"/>
    <a:srgbClr val="E03135"/>
    <a:srgbClr val="C16069"/>
    <a:srgbClr val="FF3418"/>
    <a:srgbClr val="3A4152"/>
    <a:srgbClr val="4B556B"/>
    <a:srgbClr val="989A9C"/>
    <a:srgbClr val="FFF8E7"/>
    <a:srgbClr val="FFF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47"/>
    <p:restoredTop autoAdjust="0" sz="94696"/>
  </p:normalViewPr>
  <p:slideViewPr>
    <p:cSldViewPr snapToGrid="0" snapToObjects="1">
      <p:cViewPr varScale="1">
        <p:scale>
          <a:sx d="100" n="105"/>
          <a:sy d="100" n="105"/>
        </p:scale>
        <p:origin x="480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DC322F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DC322F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rgbClr val="DC322F"/>
          </a:solidFill>
          <a:latin charset="0" panose="020B0703020202090204" pitchFamily="34" typeface="Trebuchet MS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02: Literature Masterclass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Can’t make bricks without clay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8,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02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sit in your Personal Tutor Groups and in your Lab Groups.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Students who missed last week or are ungrouped - identify yourself and stay nearby.</a:t>
            </a:r>
          </a:p>
          <a:p>
            <a:pPr lvl="0"/>
            <a:r>
              <a:rPr/>
              <a:t>If you are ‘grouped’ - please open the Miro Board and complete a group form Members - Full names - Topic - Methods - Working style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Main 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Follow the Worksheet for Literature Searching Tips, resources and exercises - this can be productive work towards BOTH your Personality Essay AND your Critical Proposal/Mini-Dissertation. Don’t waste the time.</a:t>
            </a:r>
          </a:p>
          <a:p>
            <a:pPr lvl="0"/>
            <a:r>
              <a:rPr/>
              <a:t>(Re-)Familiarise yourself with the idea of Effect Sizes and see if you can find one relevant to either </a:t>
            </a:r>
            <a:r>
              <a:rPr>
                <a:latin typeface="Courier"/>
              </a:rPr>
              <a:t>academic success</a:t>
            </a:r>
            <a:r>
              <a:rPr/>
              <a:t> or your research topic</a:t>
            </a:r>
          </a:p>
          <a:p>
            <a:pPr lvl="0"/>
            <a:r>
              <a:rPr/>
              <a:t>The Lab Tutor will be circulating and looking at work </a:t>
            </a:r>
            <a:r>
              <a:rPr>
                <a:latin typeface="Courier"/>
              </a:rPr>
              <a:t>on screen</a:t>
            </a:r>
            <a:r>
              <a:rPr/>
              <a:t> to see how you are doing. Ask for any help you need.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Milestones (by end of this week)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I’m in my group and we have a plan</a:t>
            </a:r>
          </a:p>
          <a:p>
            <a:pPr lvl="0"/>
            <a:r>
              <a:rPr/>
              <a:t>I’ve got a rough idea of the Topic of my Mini-Dissertation</a:t>
            </a:r>
          </a:p>
          <a:p>
            <a:pPr lvl="0"/>
            <a:r>
              <a:rPr/>
              <a:t>If after today, I sit down and read, or jot down ideas, whether for Essay or MD - it’s useful productive work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02: Literature Masterclass</dc:title>
  <dc:creator>Dr. Gordon Wright</dc:creator>
  <cp:keywords/>
  <dcterms:created xsi:type="dcterms:W3CDTF">2024-09-18T16:49:01Z</dcterms:created>
  <dcterms:modified xsi:type="dcterms:W3CDTF">2024-09-18T16:49:01Z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8,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Can’t make bricks without clay</vt:lpwstr>
  </property>
  <property fmtid="{D5CDD505-2E9C-101B-9397-08002B2CF9AE}" pid="20" name="toc-title">
    <vt:lpwstr>Table of contents</vt:lpwstr>
  </property>
</Properties>
</file>