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>
  <p:sldMasterIdLst>
    <p:sldMasterId id="214748368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C322F"/>
    <a:srgbClr val="1A1A1A"/>
    <a:srgbClr val="E03135"/>
    <a:srgbClr val="C16069"/>
    <a:srgbClr val="FF3418"/>
    <a:srgbClr val="3A4152"/>
    <a:srgbClr val="4B556B"/>
    <a:srgbClr val="989A9C"/>
    <a:srgbClr val="FFF8E7"/>
    <a:srgbClr val="FFFC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21847"/>
    <p:restoredTop autoAdjust="0" sz="94696"/>
  </p:normalViewPr>
  <p:slideViewPr>
    <p:cSldViewPr snapToGrid="0" snapToObjects="1">
      <p:cViewPr varScale="1">
        <p:scale>
          <a:sx d="100" n="105"/>
          <a:sy d="100" n="105"/>
        </p:scale>
        <p:origin x="480" y="176"/>
      </p:cViewPr>
      <p:guideLst>
        <p:guide orient="horz" pos="2160"/>
        <p:guide pos="384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7" Type="http://schemas.openxmlformats.org/officeDocument/2006/relationships/viewProps" Target="viewProps.xml" /><Relationship Id="rId6" Type="http://schemas.openxmlformats.org/officeDocument/2006/relationships/presProps" Target="pres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11302"/>
            <a:ext cx="9144000" cy="1646498"/>
          </a:xfrm>
        </p:spPr>
        <p:txBody>
          <a:bodyPr>
            <a:normAutofit/>
          </a:bodyPr>
          <a:lstStyle>
            <a:lvl1pPr marL="0" indent="0" algn="ctr">
              <a:buNone/>
              <a:defRPr sz="1800" b="0">
                <a:solidFill>
                  <a:srgbClr val="DC322F"/>
                </a:solidFill>
              </a:defRPr>
            </a:lvl1pPr>
            <a:lvl2pPr marL="257175" indent="0" algn="ctr">
              <a:buNone/>
              <a:defRPr sz="1125"/>
            </a:lvl2pPr>
            <a:lvl3pPr marL="514350" indent="0" algn="ctr">
              <a:buNone/>
              <a:defRPr sz="1013"/>
            </a:lvl3pPr>
            <a:lvl4pPr marL="771525" indent="0" algn="ctr">
              <a:buNone/>
              <a:defRPr sz="900"/>
            </a:lvl4pPr>
            <a:lvl5pPr marL="1028700" indent="0" algn="ctr">
              <a:buNone/>
              <a:defRPr sz="900"/>
            </a:lvl5pPr>
            <a:lvl6pPr marL="1285875" indent="0" algn="ctr">
              <a:buNone/>
              <a:defRPr sz="900"/>
            </a:lvl6pPr>
            <a:lvl7pPr marL="1543050" indent="0" algn="ctr">
              <a:buNone/>
              <a:defRPr sz="900"/>
            </a:lvl7pPr>
            <a:lvl8pPr marL="1800225" indent="0" algn="ctr">
              <a:buNone/>
              <a:defRPr sz="900"/>
            </a:lvl8pPr>
            <a:lvl9pPr marL="2057400" indent="0" algn="ctr">
              <a:buNone/>
              <a:defRPr sz="900"/>
            </a:lvl9pPr>
          </a:lstStyle>
          <a:p>
            <a:r>
              <a:rPr lang="en-GB" dirty="0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AE5A21-E3F8-414E-8783-9B787CEE9E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BA10B1-3C39-5B4F-85DD-4E44D8BDBC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28536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FF1A-8372-FB40-B0E0-0EE88C8B296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9F1868-78C4-704F-87A4-9909281CB57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A64A86-EE40-7F47-8F4A-D5FD082D30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936DD5-D90C-D148-9A75-6E5EF76E4F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8649B3-720E-654D-9610-263AC0D911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49953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75E4B96-467B-A24D-9EC1-DD46EE699A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  <a:prstGeom prst="rect">
            <a:avLst/>
          </a:prstGeom>
        </p:spPr>
        <p:txBody>
          <a:bodyPr vert="eaVert"/>
          <a:lstStyle>
            <a:lvl1pPr>
              <a:defRPr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E50EC97-EC51-3242-A427-B6C401F9B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2" y="365125"/>
            <a:ext cx="7734300" cy="5811838"/>
          </a:xfrm>
        </p:spPr>
        <p:txBody>
          <a:bodyPr vert="eaVert"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54FCF-A603-6944-ACE1-F3530AABAA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DD700E-B16B-6340-9BEE-2E563F9274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CBADE9-5F17-2E4E-A23B-A3EF5CC96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4866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1_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36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33C7-4F7C-4247-8FF5-1E63E18E14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7"/>
            <a:ext cx="10515600" cy="1500187"/>
          </a:xfrm>
        </p:spPr>
        <p:txBody>
          <a:bodyPr>
            <a:normAutofit/>
          </a:bodyPr>
          <a:lstStyle>
            <a:lvl1pPr marL="0" indent="0" algn="ctr">
              <a:buNone/>
              <a:defRPr sz="2000" b="0">
                <a:solidFill>
                  <a:srgbClr val="DC322F"/>
                </a:solidFill>
              </a:defRPr>
            </a:lvl1pPr>
            <a:lvl2pPr marL="257175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258263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3200">
                <a:solidFill>
                  <a:srgbClr val="DC322F"/>
                </a:solidFill>
                <a:latin typeface="Trebuchet MS" panose="020B0703020202090204" pitchFamily="34" charset="0"/>
                <a:cs typeface="Arial" panose="020B0604020202020204" pitchFamily="34" charset="0"/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solidFill>
                  <a:srgbClr val="1A1A1A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559EF-BAB7-0E42-9E60-A03A3B0DDE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EBB6D2-A026-D74A-8C2A-7AD33F225C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2D1D05D-520A-D942-8D98-B02EF8CF67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714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4400">
                <a:solidFill>
                  <a:srgbClr val="1A1A1A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116D53-A7E8-384A-A924-CB556123D0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8D3A5F-D224-144E-B1C6-E4C0A0C64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885A41-9B71-494D-8739-5A09F705E6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19230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CFDBC1-527D-3041-984A-EF5E7E9B74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FA7BF1-44B1-744C-AB68-4BB0A6A5977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B974A49-6A1E-2F48-B419-02B0A17B96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A9989-2AC6-0F4E-ADFD-C6E06D00A0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7625DC-FC15-A34E-972A-D70B8A8279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5BA2A21-61F6-4A4F-8B34-7B5540EF63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52317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51DF4-AED1-614B-BE12-21438630C8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3DBCAE-E5F3-8C40-9708-53662383E5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C57552-3DC5-3546-AB54-31C74D63380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43EE9D-F5D6-F54D-8468-AEFB4E7186A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2" y="1681163"/>
            <a:ext cx="5183188" cy="823912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solidFill>
                  <a:srgbClr val="1A1A1A"/>
                </a:solidFill>
              </a:defRPr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C7198EC-0E7C-514D-9D5C-E0079B57D9B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2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79E07E0-5A9C-4B41-95FF-3BAA5F6BC2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4BDB537-974F-D34D-9750-CC69627A2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16F390-2D22-5048-A0FC-3FAD9329A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25913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3BD455-6580-E548-84D2-30E8C319B2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8437170-F497-734A-8863-A2B1D6D27F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83678E-8EC0-9D40-85FD-A78B730357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410869-C0FC-2E44-824A-787E6D8BF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76847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ECFB1ED-2AE6-5449-BE22-43836D3C45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92D820E-FB19-6E41-9F98-FE01AD8771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109D32-6061-E14C-B370-0847ED7F25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98233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186003-B489-CA46-A95C-C1AECC0CA4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88BCD6-9805-9E45-9B7C-5314F41E6C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98BA411-2A54-A94A-B3FC-826281DBEA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91F4F16-08DB-C247-8F9D-24EA7D84A9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6FF2B46-16CB-7E41-AD5E-4493C9285A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8BA2BC5-3886-C647-BB53-7B07EAE78D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05371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682B8-C849-1F4E-8FED-86CF39DF5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ctr">
            <a:normAutofit/>
          </a:bodyPr>
          <a:lstStyle>
            <a:lvl1pPr>
              <a:defRPr sz="2800">
                <a:solidFill>
                  <a:srgbClr val="DC322F"/>
                </a:solidFill>
              </a:defRPr>
            </a:lvl1pPr>
          </a:lstStyle>
          <a:p>
            <a:r>
              <a:rPr lang="en-GB" dirty="0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6A410FE-1E10-8C4A-BD9D-9A0F6C9D1E5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9"/>
            <a:ext cx="6172200" cy="4873625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r>
              <a:rPr lang="en-GB" dirty="0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622F09-1B36-2F4E-8EEA-BAEEB3FD2B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>
            <a:normAutofit/>
          </a:bodyPr>
          <a:lstStyle>
            <a:lvl1pPr marL="0" indent="0">
              <a:buNone/>
              <a:defRPr sz="1800"/>
            </a:lvl1pPr>
            <a:lvl2pPr marL="257175" indent="0">
              <a:buNone/>
              <a:defRPr sz="788"/>
            </a:lvl2pPr>
            <a:lvl3pPr marL="514350" indent="0">
              <a:buNone/>
              <a:defRPr sz="675"/>
            </a:lvl3pPr>
            <a:lvl4pPr marL="771525" indent="0">
              <a:buNone/>
              <a:defRPr sz="563"/>
            </a:lvl4pPr>
            <a:lvl5pPr marL="1028700" indent="0">
              <a:buNone/>
              <a:defRPr sz="563"/>
            </a:lvl5pPr>
            <a:lvl6pPr marL="1285875" indent="0">
              <a:buNone/>
              <a:defRPr sz="563"/>
            </a:lvl6pPr>
            <a:lvl7pPr marL="1543050" indent="0">
              <a:buNone/>
              <a:defRPr sz="563"/>
            </a:lvl7pPr>
            <a:lvl8pPr marL="1800225" indent="0">
              <a:buNone/>
              <a:defRPr sz="563"/>
            </a:lvl8pPr>
            <a:lvl9pPr marL="2057400" indent="0">
              <a:buNone/>
              <a:defRPr sz="563"/>
            </a:lvl9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6A97009-98F8-D441-A078-A31F891B49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8CACA9B-B433-8E45-A2A3-CD0940DBC8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4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FA396B-3342-4645-AC86-58732AAEFE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7760234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8E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27BF5EA-1FF6-EB48-B367-10F16FE226B4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DF491ED-FFB7-904F-8814-ED29EAA4264A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1/31/22</a:t>
            </a:fld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C6F4AD-BD6B-CE47-88CB-D7910584936B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4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FE305052-7E31-8548-802E-BBA9CB132D12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8" name="Title Placeholder 7">
            <a:extLst>
              <a:ext uri="{FF2B5EF4-FFF2-40B4-BE49-F238E27FC236}">
                <a16:creationId xmlns:a16="http://schemas.microsoft.com/office/drawing/2014/main" id="{A9FF2A29-0C17-AD44-9B62-E2C61042DF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325563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</p:spTree>
    <p:extLst>
      <p:ext uri="{BB962C8B-B14F-4D97-AF65-F5344CB8AC3E}">
        <p14:creationId xmlns:p14="http://schemas.microsoft.com/office/powerpoint/2010/main" val="3225650749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98" r:id="rId12"/>
  </p:sldLayoutIdLst>
  <p:txStyles>
    <p:titleStyle>
      <a:lvl1pPr algn="l" defTabSz="514350" eaLnBrk="1" hangingPunct="1" latinLnBrk="0" rtl="0">
        <a:lnSpc>
          <a:spcPct val="90000"/>
        </a:lnSpc>
        <a:spcBef>
          <a:spcPct val="0"/>
        </a:spcBef>
        <a:buNone/>
        <a:defRPr b="1" baseline="0" i="0" kern="1200" sz="3200">
          <a:solidFill>
            <a:srgbClr val="DC322F"/>
          </a:solidFill>
          <a:latin charset="0" panose="020B0703020202090204" pitchFamily="34" typeface="Trebuchet MS"/>
          <a:ea typeface="+mj-ea"/>
          <a:cs charset="-79" panose="020B0502020104020203" pitchFamily="34" typeface="Gill Sans"/>
        </a:defRPr>
      </a:lvl1pPr>
    </p:titleStyle>
    <p:bodyStyle>
      <a:lvl1pPr algn="l" defTabSz="514350" eaLnBrk="1" hangingPunct="1" indent="-128588" latinLnBrk="0" marL="1285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514350" eaLnBrk="1" hangingPunct="1" indent="-128588" latinLnBrk="0" marL="38576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514350" eaLnBrk="1" hangingPunct="1" indent="-128588" latinLnBrk="0" marL="64293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514350" eaLnBrk="1" hangingPunct="1" indent="-128588" latinLnBrk="0" marL="900113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514350" eaLnBrk="1" hangingPunct="1" indent="-128588" latinLnBrk="0" marL="1157288" rtl="0">
        <a:lnSpc>
          <a:spcPts val="2400"/>
        </a:lnSpc>
        <a:spcBef>
          <a:spcPts val="1600"/>
        </a:spcBef>
        <a:buFont charset="0" panose="020B0604020202020204" pitchFamily="34" typeface="Arial"/>
        <a:buChar char="•"/>
        <a:defRPr b="0" baseline="0" i="0" kern="1200" sz="1800">
          <a:solidFill>
            <a:srgbClr val="1A1A1A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514350" eaLnBrk="1" hangingPunct="1" indent="-128588" latinLnBrk="0" marL="141446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indent="-128588" latinLnBrk="0" marL="167163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indent="-128588" latinLnBrk="0" marL="1928813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indent="-128588" latinLnBrk="0" marL="2185988" rtl="0">
        <a:lnSpc>
          <a:spcPct val="90000"/>
        </a:lnSpc>
        <a:spcBef>
          <a:spcPts val="281"/>
        </a:spcBef>
        <a:buFont charset="0" panose="020B0604020202020204" pitchFamily="34" typeface="Arial"/>
        <a:buChar char="•"/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514350" eaLnBrk="1" hangingPunct="1" latinLnBrk="0" marL="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1pPr>
      <a:lvl2pPr algn="l" defTabSz="514350" eaLnBrk="1" hangingPunct="1" latinLnBrk="0" marL="2571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2pPr>
      <a:lvl3pPr algn="l" defTabSz="514350" eaLnBrk="1" hangingPunct="1" latinLnBrk="0" marL="5143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3pPr>
      <a:lvl4pPr algn="l" defTabSz="514350" eaLnBrk="1" hangingPunct="1" latinLnBrk="0" marL="7715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4pPr>
      <a:lvl5pPr algn="l" defTabSz="514350" eaLnBrk="1" hangingPunct="1" latinLnBrk="0" marL="10287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5pPr>
      <a:lvl6pPr algn="l" defTabSz="514350" eaLnBrk="1" hangingPunct="1" latinLnBrk="0" marL="128587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6pPr>
      <a:lvl7pPr algn="l" defTabSz="514350" eaLnBrk="1" hangingPunct="1" latinLnBrk="0" marL="154305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7pPr>
      <a:lvl8pPr algn="l" defTabSz="514350" eaLnBrk="1" hangingPunct="1" latinLnBrk="0" marL="1800225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8pPr>
      <a:lvl9pPr algn="l" defTabSz="514350" eaLnBrk="1" hangingPunct="1" latinLnBrk="0" marL="2057400" rtl="0">
        <a:defRPr kern="1200" sz="1013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7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EB9F-821C-3043-9B29-83C5977F52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4"/>
            <a:ext cx="9144000" cy="2396341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Lab 03: xx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C337200-5D83-FE46-9E69-B6B1D353C69A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11302"/>
            <a:ext cx="9144000" cy="1646498"/>
          </a:xfrm>
        </p:spPr>
        <p:txBody>
          <a:bodyPr/>
          <a:lstStyle/>
          <a:p>
            <a:pPr lvl="0" indent="0" marL="0">
              <a:buNone/>
            </a:pPr>
            <a:r>
              <a:rPr/>
              <a:t>xxx</a:t>
            </a:r>
            <a:br/>
            <a:br/>
            <a:r>
              <a:rPr/>
              <a:t>Dr. Gordon Wright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069A7C7-1ADA-474D-B8F0-3471D14F86DA}"/>
              </a:ext>
            </a:extLst>
          </p:cNvPr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October 29,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9B8E45-0772-954C-8D4B-6E6808DF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Today’s activities 20000000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B24F9-04F1-C843-9D71-56C5C02455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-257175" marL="257175">
              <a:buAutoNum type="arabicPeriod"/>
            </a:pPr>
            <a:r>
              <a:rPr/>
              <a:t>Complete the Pulse (2 topics - 5 mins Max)</a:t>
            </a:r>
          </a:p>
          <a:p>
            <a:pPr lvl="0" indent="-257175" marL="257175">
              <a:buAutoNum type="arabicPeriod"/>
            </a:pPr>
            <a:r>
              <a:rPr/>
              <a:t>Consider how to approach the Critical Proposal to best effect</a:t>
            </a:r>
          </a:p>
          <a:p>
            <a:pPr lvl="0" indent="-257175" marL="257175">
              <a:buAutoNum type="arabicPeriod"/>
            </a:pPr>
            <a:r>
              <a:rPr/>
              <a:t>Start identifying candidate papers</a:t>
            </a:r>
          </a:p>
          <a:p>
            <a:pPr lvl="1" indent="-257175" marL="514350">
              <a:buAutoNum type="arabicPeriod"/>
            </a:pPr>
            <a:r>
              <a:rPr/>
              <a:t>Use the tools suggested below (or share others!)</a:t>
            </a:r>
          </a:p>
          <a:p>
            <a:pPr lvl="1" indent="-257175" marL="514350">
              <a:buAutoNum type="arabicPeriod"/>
            </a:pPr>
            <a:r>
              <a:rPr/>
              <a:t>Show it to LTs and/or Gordon - get specific!</a:t>
            </a:r>
          </a:p>
        </p:txBody>
      </p:sp>
    </p:spTree>
  </p:cSld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A6CB2-D1B6-B94A-84C1-83C65423C6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2"/>
            <a:ext cx="10515600" cy="2852737"/>
          </a:xfrm>
          <a:prstGeom prst="rect">
            <a:avLst/>
          </a:prstGeom>
        </p:spPr>
        <p:txBody>
          <a:bodyPr/>
          <a:lstStyle/>
          <a:p>
            <a:pPr lvl="0" indent="0" marL="0">
              <a:buNone/>
            </a:pPr>
            <a:r>
              <a:rPr/>
              <a:t>Literature searching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>
</file>

<file path=ppt/theme/theme1.xml><?xml version="1.0" encoding="utf-8"?>
<a:theme xmlns:a="http://schemas.openxmlformats.org/drawingml/2006/main" name="Cosmic Latt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-Rockwell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Grek" typeface="Cambria"/>
        <a:font script="Cyrl" typeface="Cambria"/>
        <a:font script="Jpan" typeface="HG明朝B"/>
        <a:font script="Hang" typeface="바탕"/>
        <a:font script="Hans" typeface="方正姚体"/>
        <a:font script="Hant" typeface="標楷體"/>
        <a:font script="Arab" typeface="Times New Roman"/>
        <a:font script="Hebr" typeface="David"/>
        <a:font script="Thai" typeface="JasmineUPC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osmic Latte" id="{689C1CBC-A372-ED4C-A38C-441AC706A1A4}" vid="{44785AA0-04C0-4846-AC8A-8123607AC8E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64</Words>
  <Application>Microsoft Macintosh PowerPoint</Application>
  <PresentationFormat>Widescreen</PresentationFormat>
  <Paragraphs>16</Paragraphs>
  <Slides>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2" baseType="lpstr">
      <vt:lpstr>Arial</vt:lpstr>
      <vt:lpstr>Calibri</vt:lpstr>
      <vt:lpstr>Rockwell</vt:lpstr>
      <vt:lpstr>Trebuchet MS</vt:lpstr>
      <vt:lpstr>Cosmic Latte</vt:lpstr>
      <vt:lpstr>Slides 1</vt:lpstr>
      <vt:lpstr>Test 1</vt:lpstr>
      <vt:lpstr>Test 2 Sub heading</vt:lpstr>
      <vt:lpstr>New slide</vt:lpstr>
      <vt:lpstr>Incremental Lists</vt:lpstr>
      <vt:lpstr>Speaker Notes</vt:lpstr>
      <vt:lpstr>Columns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Lab 03: xx</dc:title>
  <dc:creator>Dr. Gordon Wright</dc:creator>
  <cp:keywords/>
  <dcterms:created xsi:type="dcterms:W3CDTF">2024-09-18T16:48:20Z</dcterms:created>
  <dcterms:modified xsi:type="dcterms:W3CDTF">2024-09-18T16:48:20Z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y-author">
    <vt:lpwstr/>
  </property>
  <property fmtid="{D5CDD505-2E9C-101B-9397-08002B2CF9AE}" pid="5" name="categories">
    <vt:lpwstr/>
  </property>
  <property fmtid="{D5CDD505-2E9C-101B-9397-08002B2CF9AE}" pid="6" name="citations-hover">
    <vt:lpwstr>True</vt:lpwstr>
  </property>
  <property fmtid="{D5CDD505-2E9C-101B-9397-08002B2CF9AE}" pid="7" name="csl">
    <vt:lpwstr>../apa7.csl</vt:lpwstr>
  </property>
  <property fmtid="{D5CDD505-2E9C-101B-9397-08002B2CF9AE}" pid="8" name="date">
    <vt:lpwstr>October 29, 2024</vt:lpwstr>
  </property>
  <property fmtid="{D5CDD505-2E9C-101B-9397-08002B2CF9AE}" pid="9" name="date-format">
    <vt:lpwstr>long</vt:lpwstr>
  </property>
  <property fmtid="{D5CDD505-2E9C-101B-9397-08002B2CF9AE}" pid="10" name="editor">
    <vt:lpwstr>visual</vt:lpwstr>
  </property>
  <property fmtid="{D5CDD505-2E9C-101B-9397-08002B2CF9AE}" pid="11" name="execute">
    <vt:lpwstr/>
  </property>
  <property fmtid="{D5CDD505-2E9C-101B-9397-08002B2CF9AE}" pid="12" name="header-includes">
    <vt:lpwstr/>
  </property>
  <property fmtid="{D5CDD505-2E9C-101B-9397-08002B2CF9AE}" pid="13" name="image">
    <vt:lpwstr>lab.png</vt:lpwstr>
  </property>
  <property fmtid="{D5CDD505-2E9C-101B-9397-08002B2CF9AE}" pid="14" name="include-after">
    <vt:lpwstr/>
  </property>
  <property fmtid="{D5CDD505-2E9C-101B-9397-08002B2CF9AE}" pid="15" name="include-before">
    <vt:lpwstr/>
  </property>
  <property fmtid="{D5CDD505-2E9C-101B-9397-08002B2CF9AE}" pid="16" name="labels">
    <vt:lpwstr/>
  </property>
  <property fmtid="{D5CDD505-2E9C-101B-9397-08002B2CF9AE}" pid="17" name="license">
    <vt:lpwstr/>
  </property>
  <property fmtid="{D5CDD505-2E9C-101B-9397-08002B2CF9AE}" pid="18" name="params">
    <vt:lpwstr/>
  </property>
  <property fmtid="{D5CDD505-2E9C-101B-9397-08002B2CF9AE}" pid="19" name="subtitle">
    <vt:lpwstr>xxx</vt:lpwstr>
  </property>
  <property fmtid="{D5CDD505-2E9C-101B-9397-08002B2CF9AE}" pid="20" name="toc-title">
    <vt:lpwstr>Table of contents</vt:lpwstr>
  </property>
</Properties>
</file>