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2022-12-09T13:12:10Z</dcterms:created>
  <dcterms:modified xsi:type="dcterms:W3CDTF">2022-12-09T13:12:10Z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">
    <vt:lpwstr>31 January, 2022</vt:lpwstr>
  </property>
  <property fmtid="{D5CDD505-2E9C-101B-9397-08002B2CF9AE}" pid="8" name="date-format">
    <vt:lpwstr>DD MMMM, YYYY</vt:lpwstr>
  </property>
  <property fmtid="{D5CDD505-2E9C-101B-9397-08002B2CF9AE}" pid="9" name="editor">
    <vt:lpwstr>visual</vt:lpwstr>
  </property>
  <property fmtid="{D5CDD505-2E9C-101B-9397-08002B2CF9AE}" pid="10" name="footer">
    <vt:lpwstr>PS52007D Research Methods VLE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logo">
    <vt:lpwstr>images/RMIPHEX.png</vt:lpwstr>
  </property>
  <property fmtid="{D5CDD505-2E9C-101B-9397-08002B2CF9AE}" pid="16" name="menu">
    <vt:lpwstr>True</vt:lpwstr>
  </property>
  <property fmtid="{D5CDD505-2E9C-101B-9397-08002B2CF9AE}" pid="17" name="modulecode">
    <vt:lpwstr>PS52007D</vt:lpwstr>
  </property>
  <property fmtid="{D5CDD505-2E9C-101B-9397-08002B2CF9AE}" pid="18" name="navigation-mode">
    <vt:lpwstr>linear</vt:lpwstr>
  </property>
  <property fmtid="{D5CDD505-2E9C-101B-9397-08002B2CF9AE}" pid="19" name="subtitle">
    <vt:lpwstr>Content Pending</vt:lpwstr>
  </property>
  <property fmtid="{D5CDD505-2E9C-101B-9397-08002B2CF9AE}" pid="20" name="toc-title">
    <vt:lpwstr>Table of contents</vt:lpwstr>
  </property>
  <property fmtid="{D5CDD505-2E9C-101B-9397-08002B2CF9AE}" pid="21" name="website">
    <vt:lpwstr/>
  </property>
</Properties>
</file>