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Barber (2004) Tables 3 and 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strategically as a group.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2022-10-16T14:52:06Z</dcterms:created>
  <dcterms:modified xsi:type="dcterms:W3CDTF">2022-10-16T14:52:06Z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