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2022-11-27T20:09:53Z</dcterms:created>
  <dcterms:modified xsi:type="dcterms:W3CDTF">2022-11-27T20:09:53Z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21 November, 2022</vt:lpwstr>
  </property>
  <property fmtid="{D5CDD505-2E9C-101B-9397-08002B2CF9AE}" pid="6" name="date-format">
    <vt:lpwstr>DD MMMM, YYYY</vt:lpwstr>
  </property>
  <property fmtid="{D5CDD505-2E9C-101B-9397-08002B2CF9AE}" pid="7" name="editor">
    <vt:lpwstr>visual</vt:lpwstr>
  </property>
  <property fmtid="{D5CDD505-2E9C-101B-9397-08002B2CF9AE}" pid="8" name="footer">
    <vt:lpwstr>PS52007D Research Methods VLE</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ogo">
    <vt:lpwstr>images/RMIPHEX.png</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subtitle">
    <vt:lpwstr>How do we measure or assess psychological concepts and constructs?</vt:lpwstr>
  </property>
  <property fmtid="{D5CDD505-2E9C-101B-9397-08002B2CF9AE}" pid="17" name="toc-title">
    <vt:lpwstr>Table of contents</vt:lpwstr>
  </property>
  <property fmtid="{D5CDD505-2E9C-101B-9397-08002B2CF9AE}" pid="18" name="website">
    <vt:lpwstr/>
  </property>
</Properties>
</file>