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Deviously seeking deception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to the LittleMonkeyLab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Deviously seeking deception</dc:title>
  <dc:creator>Dr Gordon Wright</dc:creator>
  <cp:keywords/>
  <dcterms:created xsi:type="dcterms:W3CDTF">2022-11-27T20:09:55Z</dcterms:created>
  <dcterms:modified xsi:type="dcterms:W3CDTF">2022-11-27T20:09:55Z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/>
  </property>
  <property fmtid="{D5CDD505-2E9C-101B-9397-08002B2CF9AE}" pid="5" name="csl">
    <vt:lpwstr>../apa7.csl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Practical Issues Week 8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Welcome to the LittleMonkeyLab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