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r>
              <a:rPr sz="2000" b="1"/>
              <a:t>Tip</a:t>
            </a: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2022-10-26T19:44:18Z</dcterms:created>
  <dcterms:modified xsi:type="dcterms:W3CDTF">2022-10-26T19:44:18Z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references.bib</vt:lpwstr>
  </property>
  <property fmtid="{D5CDD505-2E9C-101B-9397-08002B2CF9AE}" pid="4" name="chalkboard">
    <vt:lpwstr>True</vt:lpwstr>
  </property>
  <property fmtid="{D5CDD505-2E9C-101B-9397-08002B2CF9AE}" pid="5" name="csl">
    <vt:lpwstr>../apa7.csl</vt:lpwstr>
  </property>
  <property fmtid="{D5CDD505-2E9C-101B-9397-08002B2CF9AE}" pid="6" name="date">
    <vt:lpwstr>24 October, 2022</vt:lpwstr>
  </property>
  <property fmtid="{D5CDD505-2E9C-101B-9397-08002B2CF9AE}" pid="7" name="date-format">
    <vt:lpwstr>DD MMMM, YYYY</vt:lpwstr>
  </property>
  <property fmtid="{D5CDD505-2E9C-101B-9397-08002B2CF9AE}" pid="8" name="editor">
    <vt:lpwstr>visual</vt:lpwstr>
  </property>
  <property fmtid="{D5CDD505-2E9C-101B-9397-08002B2CF9AE}" pid="9" name="footer">
    <vt:lpwstr>VLE</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ogo">
    <vt:lpwstr>images/RMIPHEX.png</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preview-links">
    <vt:lpwstr>True</vt:lpwstr>
  </property>
  <property fmtid="{D5CDD505-2E9C-101B-9397-08002B2CF9AE}" pid="18" name="subtitle">
    <vt:lpwstr>Research, me-search &amp; Inclusivity</vt:lpwstr>
  </property>
  <property fmtid="{D5CDD505-2E9C-101B-9397-08002B2CF9AE}" pid="19" name="toc-title">
    <vt:lpwstr>Table of contents</vt:lpwstr>
  </property>
  <property fmtid="{D5CDD505-2E9C-101B-9397-08002B2CF9AE}" pid="20" name="website">
    <vt:lpwstr/>
  </property>
</Properties>
</file>