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www.learnstatswithjamovi.com/#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ventbrite.com/e/psychology-film-fest-tickets-459930523577?fbclid=PAAabR7OJ38LFeXWvs6oj8MN-Kq3z_8wdyrTYCnCOnpq7HVv6fpHpV1_1CPwY" TargetMode="External" /><Relationship Id="rId3" Type="http://schemas.openxmlformats.org/officeDocument/2006/relationships/hyperlink" Target="https://en.wikipedia.org/wiki/Three_Identical_Strangers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Operationalising variables and bringing concepts to life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Invalid Date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learnstatswithjamovi.com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4A0926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Dani’s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 My </a:t>
            </a:r>
            <a:r>
              <a:rPr u="sng"/>
              <a:t>age</a:t>
            </a:r>
            <a:r>
              <a:rPr/>
              <a:t> is 33 years.</a:t>
            </a:r>
          </a:p>
          <a:p>
            <a:pPr lvl="0" indent="0" marL="0">
              <a:buNone/>
            </a:pPr>
            <a:r>
              <a:rPr/>
              <a:t>• I do not like </a:t>
            </a:r>
            <a:r>
              <a:rPr u="sng"/>
              <a:t>anchovies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chromosomal gender</a:t>
            </a:r>
            <a:r>
              <a:rPr/>
              <a:t> is male.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self-identified gender</a:t>
            </a:r>
            <a:r>
              <a:rPr/>
              <a:t> is male*</a:t>
            </a:r>
          </a:p>
          <a:p>
            <a:pPr lvl="0" indent="0" marL="0">
              <a:buNone/>
            </a:pPr>
            <a:r>
              <a:rPr/>
              <a:t>*see footnote 2, page 14 Learning Statistics with Jamovi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Dangerzone!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set of analysis, specifically, the 2x2 ANOVA with any necessary assumption checks and post-hocs + plots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(99% of you will use this!)</a:t>
            </a:r>
          </a:p>
          <a:p>
            <a:pPr lvl="0" indent="0" marL="0">
              <a:buNone/>
            </a:pPr>
            <a:r>
              <a:rPr/>
              <a:t>10% of you will apply for the wrong type of account and be stuck for 2 weeks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D92313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816100"/>
            <a:ext cx="4140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6)</a:t>
            </a:r>
          </a:p>
          <a:p>
            <a:pPr lvl="0"/>
            <a:r>
              <a:rPr/>
              <a:t>Personality &amp; Individual Differences Essay Tutorial (Submission Fri, 25th Nov)</a:t>
            </a:r>
          </a:p>
          <a:p>
            <a:pPr lvl="1"/>
            <a:r>
              <a:rPr/>
              <a:t>How and why does </a:t>
            </a:r>
            <a:r>
              <a:rPr u="sng"/>
              <a:t>intelligence</a:t>
            </a:r>
            <a:r>
              <a:rPr/>
              <a:t> predict </a:t>
            </a:r>
            <a:r>
              <a:rPr u="sng"/>
              <a:t>important life outcomes</a:t>
            </a:r>
            <a:r>
              <a:rPr/>
              <a:t>?</a:t>
            </a:r>
          </a:p>
          <a:p>
            <a:pPr lvl="0"/>
            <a:r>
              <a:rPr/>
              <a:t>RASA and EC deadline for Critical Proposal (Fri, 18th Nov)</a:t>
            </a:r>
          </a:p>
          <a:p>
            <a:pPr lvl="0"/>
            <a:r>
              <a:rPr/>
              <a:t>PsychSociety film number 2!</a:t>
            </a:r>
          </a:p>
          <a:p>
            <a:pPr lvl="1"/>
            <a:r>
              <a:rPr/>
              <a:t>Tuesday (15/11/2022). You can find out more information and book </a:t>
            </a:r>
            <a:r>
              <a:rPr b="1">
                <a:hlinkClick r:id="rId2"/>
              </a:rPr>
              <a:t>here</a:t>
            </a:r>
            <a:r>
              <a:rPr/>
              <a:t>.</a:t>
            </a:r>
          </a:p>
          <a:p>
            <a:pPr lvl="1"/>
            <a:r>
              <a:rPr>
                <a:hlinkClick r:id="rId3"/>
              </a:rPr>
              <a:t>Three Identical Strangers</a:t>
            </a:r>
            <a:r>
              <a:rPr/>
              <a:t>. It’s well worth a watch, especially if you are interested in ethics and genetics. </a:t>
            </a:r>
          </a:p>
          <a:p>
            <a:pPr lvl="0"/>
            <a:r>
              <a:rPr/>
              <a:t>Strike days - 24th (Thu), 25th (Fri), 30th (Wed)</a:t>
            </a:r>
          </a:p>
          <a:p>
            <a:pPr lvl="0"/>
            <a:r>
              <a:rPr/>
              <a:t>Labs - Online (and Offline) Data collection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think about your forthcoming Personality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key concepts you’ll be thinking about and reading around…</a:t>
            </a:r>
          </a:p>
          <a:p>
            <a:pPr lvl="0"/>
            <a:r>
              <a:rPr/>
              <a:t>Intelligence</a:t>
            </a:r>
          </a:p>
          <a:p>
            <a:pPr lvl="0"/>
            <a:r>
              <a:rPr/>
              <a:t>important life outcomes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Hopefully, you will 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these important and very tricky concepts</a:t>
            </a:r>
          </a:p>
          <a:p>
            <a:pPr lvl="0"/>
            <a:r>
              <a:rPr/>
              <a:t>Defined</a:t>
            </a:r>
          </a:p>
          <a:p>
            <a:pPr lvl="0"/>
            <a:r>
              <a:rPr/>
              <a:t>Measured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 Navarro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legend. Author of Learning Statistics with Jamovi/R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Lecture06</dc:title>
  <dc:creator>Dr Gordon Wright</dc:creator>
  <cp:keywords/>
  <dcterms:created xsi:type="dcterms:W3CDTF">2022-11-14T09:55:14Z</dcterms:created>
  <dcterms:modified xsi:type="dcterms:W3CDTF">2022-11-14T09:55:14Z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>references.bib</vt:lpwstr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Invalid Date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Operationalising variables and bringing concepts to life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