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9" Type="http://schemas.openxmlformats.org/officeDocument/2006/relationships/image" Target="../media/image5.png" /><Relationship Id="rId8" Type="http://schemas.openxmlformats.org/officeDocument/2006/relationships/image" Target="../media/image4.png" /><Relationship Id="rId7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11,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@opensciencecollaboration2015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38200" y="2946400"/>
            <a:ext cx="39243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838200" y="2159000"/>
            <a:ext cx="39243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The Open Science movement in Psychology</dc:title>
  <dc:creator>Dr. Gordon Wright</dc:creator>
  <cp:keywords/>
  <dcterms:created xsi:type="dcterms:W3CDTF">2025-02-24T20:59:00Z</dcterms:created>
  <dcterms:modified xsi:type="dcterms:W3CDTF">2025-02-24T20:59:00Z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November 11,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Doing better</vt:lpwstr>
  </property>
  <property fmtid="{D5CDD505-2E9C-101B-9397-08002B2CF9AE}" pid="20" name="toc-title">
    <vt:lpwstr>Table of contents</vt:lpwstr>
  </property>
</Properties>
</file>