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2024-09-27T23:46:31Z</dcterms:created>
  <dcterms:modified xsi:type="dcterms:W3CDTF">2024-09-27T23:46:31Z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