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22F"/>
    <a:srgbClr val="1A1A1A"/>
    <a:srgbClr val="E03135"/>
    <a:srgbClr val="C16069"/>
    <a:srgbClr val="FF3418"/>
    <a:srgbClr val="3A4152"/>
    <a:srgbClr val="4B556B"/>
    <a:srgbClr val="989A9C"/>
    <a:srgbClr val="FFF8E7"/>
    <a:srgbClr val="FFFC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47"/>
    <p:restoredTop autoAdjust="0" sz="94696"/>
  </p:normalViewPr>
  <p:slideViewPr>
    <p:cSldViewPr snapToGrid="0" snapToObjects="1">
      <p:cViewPr varScale="1">
        <p:scale>
          <a:sx d="100" n="105"/>
          <a:sy d="100" n="105"/>
        </p:scale>
        <p:origin x="480"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3" Type="http://schemas.openxmlformats.org/officeDocument/2006/relationships/tableStyles" Target="tableStyles.xml" /><Relationship Id="rId22" Type="http://schemas.openxmlformats.org/officeDocument/2006/relationships/theme" Target="theme/theme1.xml" /><Relationship Id="rId1" Type="http://schemas.openxmlformats.org/officeDocument/2006/relationships/slideMaster" Target="slideMasters/slideMaster1.xml" /><Relationship Id="rId21" Type="http://schemas.openxmlformats.org/officeDocument/2006/relationships/viewProps" Target="viewProps.xml" /><Relationship Id="rId2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rgbClr val="DC322F"/>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rgbClr val="DC322F"/>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8E7"/>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1/31/22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rgbClr val="DC322F"/>
          </a:solidFill>
          <a:latin charset="0" panose="020B0703020202090204" pitchFamily="34" typeface="Trebuchet MS"/>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Lab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should be familiar to you now. Any questions?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Rockwell</vt:lpstr>
      <vt:lpstr>Trebuchet MS</vt:lpstr>
      <vt:lpstr>Cosmic Latte</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2024-09-27T23:46:45Z</dcterms:created>
  <dcterms:modified xsi:type="dcterms:W3CDTF">2024-09-27T23:46:45Z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Let’s jump right in</vt:lpwstr>
  </property>
  <property fmtid="{D5CDD505-2E9C-101B-9397-08002B2CF9AE}" pid="20" name="toc-title">
    <vt:lpwstr>Table of contents</vt:lpwstr>
  </property>
</Properties>
</file>