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Critical Proposal 2 &amp; PT Prep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Keep on trucking!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 Target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Preparing for your Personal Tutor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to assemble information for your Personal Tutor.</a:t>
            </a:r>
          </a:p>
          <a:p>
            <a:pPr lvl="0" indent="0" marL="0">
              <a:buNone/>
            </a:pPr>
            <a:r>
              <a:rPr/>
              <a:t>If they are going to help you over the coming weeks, make it easy for them.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Critical Proposal 2 &amp; PT Prep</dc:title>
  <dc:creator>Dr. Gordon Wright</dc:creator>
  <cp:keywords/>
  <dcterms:created xsi:type="dcterms:W3CDTF">2025-03-16T22:29:48Z</dcterms:created>
  <dcterms:modified xsi:type="dcterms:W3CDTF">2025-03-16T22:29:48Z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Keep on trucking!</vt:lpwstr>
  </property>
  <property fmtid="{D5CDD505-2E9C-101B-9397-08002B2CF9AE}" pid="20" name="toc-title">
    <vt:lpwstr>Table of contents</vt:lpwstr>
  </property>
</Properties>
</file>