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Open Science Practices for your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Important information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</a:t>
            </a:r>
            <a:r>
              <a:rPr/>
              <a:t>: Enhance transparency, reproducibility, and collaboration.</a:t>
            </a:r>
          </a:p>
          <a:p>
            <a:pPr lvl="0"/>
            <a:r>
              <a:rPr b="1"/>
              <a:t>Focus Areas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Open Science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Ensures research credibility and integrity.</a:t>
            </a:r>
          </a:p>
          <a:p>
            <a:pPr lvl="0"/>
            <a:r>
              <a:rPr/>
              <a:t>Facilitates peer review and replication.</a:t>
            </a:r>
          </a:p>
          <a:p>
            <a:pPr lvl="0"/>
            <a:r>
              <a:rPr/>
              <a:t>Increases research visibility and impact.</a:t>
            </a:r>
          </a:p>
          <a:p>
            <a:pPr lvl="0"/>
            <a:r>
              <a:rPr/>
              <a:t>Encourages innovation and collaborative opportunities.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Open Data?</a:t>
            </a:r>
          </a:p>
          <a:p>
            <a:pPr lvl="0"/>
            <a:r>
              <a:rPr b="1"/>
              <a:t>Definition</a:t>
            </a:r>
            <a:r>
              <a:rPr/>
              <a:t>: Making research data accessible for transparency and reproducibility.</a:t>
            </a:r>
          </a:p>
          <a:p>
            <a:pPr lvl="0"/>
            <a:r>
              <a:rPr b="1"/>
              <a:t>Benefits</a:t>
            </a:r>
            <a:r>
              <a:rPr/>
              <a:t>:</a:t>
            </a:r>
          </a:p>
          <a:p>
            <a:pPr lvl="1"/>
            <a:r>
              <a:rPr/>
              <a:t>Promotes collaboration.</a:t>
            </a:r>
          </a:p>
          <a:p>
            <a:pPr lvl="1"/>
            <a:r>
              <a:rPr/>
              <a:t>Advances scientific knowledge.</a:t>
            </a:r>
          </a:p>
          <a:p>
            <a:pPr lvl="1"/>
            <a:r>
              <a:rPr/>
              <a:t>Increases study credibility.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Preparing Your Data</a:t>
            </a:r>
          </a:p>
          <a:p>
            <a:pPr lvl="0"/>
            <a:r>
              <a:rPr/>
              <a:t>Clean, validate, and anonymize your data.</a:t>
            </a:r>
          </a:p>
          <a:p>
            <a:pPr lvl="0"/>
            <a:r>
              <a:rPr/>
              <a:t>Remove errors, inconsistencies, or missing values.</a:t>
            </a:r>
          </a:p>
          <a:p>
            <a:pPr lvl="0"/>
            <a:r>
              <a:rPr/>
              <a:t>Anonymize participant data: Replace PII with unique identifiers.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Dictionary</a:t>
            </a:r>
          </a:p>
          <a:p>
            <a:pPr lvl="0"/>
            <a:r>
              <a:rPr/>
              <a:t>Document the dataset structure for easy understanding:</a:t>
            </a:r>
          </a:p>
          <a:p>
            <a:pPr lvl="1"/>
            <a:r>
              <a:rPr/>
              <a:t>Variable names and descriptions</a:t>
            </a:r>
          </a:p>
          <a:p>
            <a:pPr lvl="1"/>
            <a:r>
              <a:rPr/>
              <a:t>Data types (categorical, continuous)</a:t>
            </a:r>
          </a:p>
          <a:p>
            <a:pPr lvl="1"/>
            <a:r>
              <a:rPr/>
              <a:t>Units of measurement (e.g., ms, hours)</a:t>
            </a:r>
          </a:p>
          <a:p>
            <a:pPr lvl="1"/>
            <a:r>
              <a:rPr/>
              <a:t>Coding schemes (if applicable)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Pre-processing</a:t>
            </a:r>
          </a:p>
          <a:p>
            <a:pPr lvl="0"/>
            <a:r>
              <a:rPr/>
              <a:t>Describe decisions on exclusions, missing data handling.</a:t>
            </a:r>
          </a:p>
          <a:p>
            <a:pPr lvl="0"/>
            <a:r>
              <a:rPr/>
              <a:t>Keep a record of processing steps for transparency.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Suitable Formats</a:t>
            </a:r>
          </a:p>
          <a:p>
            <a:pPr lvl="0"/>
            <a:r>
              <a:rPr/>
              <a:t>CSV, Excel (.xlsx), SPSS (.sav), Jamovi, R.</a:t>
            </a:r>
          </a:p>
          <a:p>
            <a:pPr lvl="0"/>
            <a:r>
              <a:rPr/>
              <a:t>Ensure formats are user-friendly and well-documented.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Where to Avoid SPSS Dumps</a:t>
            </a:r>
          </a:p>
          <a:p>
            <a:pPr lvl="0"/>
            <a:r>
              <a:rPr b="1"/>
              <a:t>Important</a:t>
            </a:r>
            <a:r>
              <a:rPr/>
              <a:t>: Do not submit the full SPSS output.</a:t>
            </a:r>
          </a:p>
          <a:p>
            <a:pPr lvl="0"/>
            <a:r>
              <a:rPr b="1"/>
              <a:t>What to Include</a:t>
            </a:r>
            <a:r>
              <a:rPr/>
              <a:t>:</a:t>
            </a:r>
          </a:p>
          <a:p>
            <a:pPr lvl="1"/>
            <a:r>
              <a:rPr/>
              <a:t>Key statistics and results in your report.</a:t>
            </a:r>
          </a:p>
          <a:p>
            <a:pPr lvl="1"/>
            <a:r>
              <a:rPr/>
              <a:t>Relevant outputs only for transparency.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Submit Open Materials?</a:t>
            </a:r>
          </a:p>
          <a:p>
            <a:pPr lvl="0"/>
            <a:r>
              <a:rPr/>
              <a:t>Enables replication and evaluation of research.</a:t>
            </a:r>
          </a:p>
          <a:p>
            <a:pPr lvl="0"/>
            <a:r>
              <a:rPr/>
              <a:t>Ensures all materials are well-organized and complete.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Materials to Include</a:t>
            </a:r>
          </a:p>
          <a:p>
            <a:pPr lvl="0"/>
            <a:r>
              <a:rPr/>
              <a:t>Stimuli (images, videos, text)</a:t>
            </a:r>
          </a:p>
          <a:p>
            <a:pPr lvl="0"/>
            <a:r>
              <a:rPr/>
              <a:t>Experimental software/scripts</a:t>
            </a:r>
          </a:p>
          <a:p>
            <a:pPr lvl="0"/>
            <a:r>
              <a:rPr/>
              <a:t>Data collection tools (surveys, questionnaires)</a:t>
            </a:r>
          </a:p>
          <a:p>
            <a:pPr lvl="0"/>
            <a:r>
              <a:rPr/>
              <a:t>Consent, debriefing, and ethics forms</a:t>
            </a:r>
          </a:p>
          <a:p>
            <a:pPr lvl="0"/>
            <a:r>
              <a:rPr/>
              <a:t>Study protocols and task instructions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Your Materials</a:t>
            </a:r>
          </a:p>
          <a:p>
            <a:pPr lvl="0"/>
            <a:r>
              <a:rPr/>
              <a:t>Provide a description of each item’s purpose.</a:t>
            </a:r>
          </a:p>
          <a:p>
            <a:pPr lvl="0"/>
            <a:r>
              <a:rPr/>
              <a:t>Indicate whether materials are IVs or DVs.</a:t>
            </a:r>
          </a:p>
          <a:p>
            <a:pPr lvl="0"/>
            <a:r>
              <a:rPr/>
              <a:t>Include labels, reverse-coded items, and response scales.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Design</a:t>
            </a:r>
          </a:p>
          <a:p>
            <a:pPr lvl="0"/>
            <a:r>
              <a:rPr/>
              <a:t>Study types: Repeated Measures, Mixed, Between-Groups.</a:t>
            </a:r>
          </a:p>
          <a:p>
            <a:pPr lvl="0"/>
            <a:r>
              <a:rPr/>
              <a:t>Participants: Demographics, recruitment, sample size, inclusion/exclusion criteria.</a:t>
            </a:r>
          </a:p>
          <a:p>
            <a:pPr lvl="0"/>
            <a:r>
              <a:rPr/>
              <a:t>Procedures: Task instructions, randomization, counterbalancing.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Anonymizing and Sharing</a:t>
            </a:r>
          </a:p>
          <a:p>
            <a:pPr lvl="0"/>
            <a:r>
              <a:rPr/>
              <a:t>Ensure PII is removed.</a:t>
            </a:r>
          </a:p>
          <a:p>
            <a:pPr lvl="0"/>
            <a:r>
              <a:rPr/>
              <a:t>Redact researcher names if anonymity is required.</a:t>
            </a:r>
          </a:p>
          <a:p>
            <a:pPr lvl="0"/>
            <a:r>
              <a:rPr/>
              <a:t>Prepare files in text, spreadsheet, or PDF formats.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Organization</a:t>
            </a:r>
          </a:p>
          <a:p>
            <a:pPr lvl="0"/>
            <a:r>
              <a:rPr/>
              <a:t>Consider a README file for clarity.</a:t>
            </a:r>
          </a:p>
          <a:p>
            <a:pPr lvl="0"/>
            <a:r>
              <a:rPr/>
              <a:t>Index documents logically for easy navigation.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Reflect?</a:t>
            </a:r>
          </a:p>
          <a:p>
            <a:pPr lvl="0"/>
            <a:r>
              <a:rPr/>
              <a:t>Develop deeper learning and research skills.</a:t>
            </a:r>
          </a:p>
          <a:p>
            <a:pPr lvl="0"/>
            <a:r>
              <a:rPr/>
              <a:t>Prepare for future research projects and careers.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1/2</a:t>
            </a:r>
          </a:p>
          <a:p>
            <a:pPr lvl="0"/>
            <a:r>
              <a:rPr b="1"/>
              <a:t>Document Your Journey</a:t>
            </a:r>
            <a:r>
              <a:rPr/>
              <a:t>:</a:t>
            </a:r>
          </a:p>
          <a:p>
            <a:pPr lvl="1"/>
            <a:r>
              <a:rPr/>
              <a:t>Research phases, successes, and challenges.</a:t>
            </a:r>
          </a:p>
          <a:p>
            <a:pPr lvl="1"/>
            <a:r>
              <a:rPr/>
              <a:t>Record decisions and learning experiences.</a:t>
            </a:r>
          </a:p>
          <a:p>
            <a:pPr lvl="0"/>
            <a:r>
              <a:rPr b="1"/>
              <a:t>Ask Critical Questions</a:t>
            </a:r>
            <a:r>
              <a:rPr/>
              <a:t>:</a:t>
            </a:r>
          </a:p>
          <a:p>
            <a:pPr lvl="1"/>
            <a:r>
              <a:rPr/>
              <a:t>What worked well? What could improve?</a:t>
            </a:r>
          </a:p>
          <a:p>
            <a:pPr lvl="1"/>
            <a:r>
              <a:rPr/>
              <a:t>How did challenges affect your outcomes?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2/2</a:t>
            </a:r>
          </a:p>
          <a:p>
            <a:pPr lvl="0"/>
            <a:r>
              <a:rPr b="1"/>
              <a:t>Evaluate &amp; Synthesize</a:t>
            </a:r>
            <a:r>
              <a:rPr/>
              <a:t>:</a:t>
            </a:r>
          </a:p>
          <a:p>
            <a:pPr lvl="1"/>
            <a:r>
              <a:rPr/>
              <a:t>Identify strengths and areas for improvement.</a:t>
            </a:r>
          </a:p>
          <a:p>
            <a:pPr lvl="1"/>
            <a:r>
              <a:rPr/>
              <a:t>Set future research goals.</a:t>
            </a:r>
          </a:p>
          <a:p>
            <a:pPr lvl="0"/>
            <a:r>
              <a:rPr b="1"/>
              <a:t>Consider Future Impact</a:t>
            </a:r>
            <a:r>
              <a:rPr/>
              <a:t>:</a:t>
            </a:r>
          </a:p>
          <a:p>
            <a:pPr lvl="1"/>
            <a:r>
              <a:rPr/>
              <a:t>How does your research fit into the broader field?</a:t>
            </a:r>
          </a:p>
          <a:p>
            <a:pPr lvl="1"/>
            <a:r>
              <a:rPr/>
              <a:t>What next steps could advance this line of inquiry?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&amp;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Must Submit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  <a:p>
            <a:pPr lvl="0"/>
            <a:r>
              <a:rPr b="1"/>
              <a:t>Ask Questions</a:t>
            </a:r>
            <a:r>
              <a:rPr/>
              <a:t>:</a:t>
            </a:r>
          </a:p>
          <a:p>
            <a:pPr lvl="1"/>
            <a:r>
              <a:rPr/>
              <a:t>Use lab sessions or discussion forums.</a:t>
            </a:r>
          </a:p>
          <a:p>
            <a:pPr lvl="1"/>
            <a:r>
              <a:rPr/>
              <a:t>Seek feedback from peers and instructors.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Questions?</a:t>
            </a:r>
          </a:p>
          <a:p>
            <a:pPr lvl="0"/>
            <a:r>
              <a:rPr/>
              <a:t>Let’s make research open and reproducible!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Open Science Practices for your MD</dc:title>
  <dc:creator>Dr. Gordon Wright</dc:creator>
  <cp:keywords/>
  <dcterms:created xsi:type="dcterms:W3CDTF">2025-03-16T22:30:45Z</dcterms:created>
  <dcterms:modified xsi:type="dcterms:W3CDTF">2025-03-16T22:30:45Z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Important information</vt:lpwstr>
  </property>
  <property fmtid="{D5CDD505-2E9C-101B-9397-08002B2CF9AE}" pid="21" name="toc-title">
    <vt:lpwstr>Table of contents</vt:lpwstr>
  </property>
</Properties>
</file>