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0" autoAdjust="0"/>
    <p:restoredTop sz="94726" autoAdjust="0"/>
  </p:normalViewPr>
  <p:slideViewPr>
    <p:cSldViewPr snapToGrid="0" snapToObjects="1">
      <p:cViewPr varScale="1">
        <p:scale>
          <a:sx n="101" d="100"/>
          <a:sy n="101" d="100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2" name="Picture 1" descr="A cartoon monkey holding a magnifying glass&#10;&#10;Description automatically generated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Atkinson Hyperlegible" pitchFamily="2" charset="0"/>
          <a:ea typeface="+mj-ea"/>
          <a:cs typeface="Gill Sans" panose="020B0502020104020203" pitchFamily="34" charset="-79"/>
        </a:defRPr>
      </a:lvl1pPr>
    </p:titleStyle>
    <p:bodyStyle>
      <a:lvl1pPr marL="1285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tkinson Hyperlegible" pitchFamily="2" charset="0"/>
          <a:ea typeface="+mn-ea"/>
          <a:cs typeface="Arial" panose="020B0604020202020204" pitchFamily="34" charset="0"/>
        </a:defRPr>
      </a:lvl1pPr>
      <a:lvl2pPr marL="38576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tkinson Hyperlegible" pitchFamily="2" charset="0"/>
          <a:ea typeface="+mn-ea"/>
          <a:cs typeface="Arial" panose="020B0604020202020204" pitchFamily="34" charset="0"/>
        </a:defRPr>
      </a:lvl2pPr>
      <a:lvl3pPr marL="64293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tkinson Hyperlegible" pitchFamily="2" charset="0"/>
          <a:ea typeface="+mn-ea"/>
          <a:cs typeface="Arial" panose="020B0604020202020204" pitchFamily="34" charset="0"/>
        </a:defRPr>
      </a:lvl3pPr>
      <a:lvl4pPr marL="900113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tkinson Hyperlegible" pitchFamily="2" charset="0"/>
          <a:ea typeface="+mn-ea"/>
          <a:cs typeface="Arial" panose="020B0604020202020204" pitchFamily="34" charset="0"/>
        </a:defRPr>
      </a:lvl4pPr>
      <a:lvl5pPr marL="1157288" indent="-128588" algn="l" defTabSz="514350" rtl="0" eaLnBrk="1" latinLnBrk="0" hangingPunct="1">
        <a:lnSpc>
          <a:spcPts val="2400"/>
        </a:lnSpc>
        <a:spcBef>
          <a:spcPts val="1600"/>
        </a:spcBef>
        <a:buFont typeface="Arial" panose="020B0604020202020204" pitchFamily="34" charset="0"/>
        <a:buChar char="•"/>
        <a:defRPr sz="1800" b="0" i="0" kern="1200" baseline="0">
          <a:solidFill>
            <a:srgbClr val="1A1A1A"/>
          </a:solidFill>
          <a:latin typeface="Atkinson Hyperlegible" pitchFamily="2" charset="0"/>
          <a:ea typeface="+mn-ea"/>
          <a:cs typeface="Arial" panose="020B0604020202020204" pitchFamily="34" charset="0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6858000" cy="2387600"/>
          </a:xfrm>
          <a:prstGeom prst="rect">
            <a:avLst/>
          </a:prstGeom>
        </p:spPr>
        <p:txBody>
          <a:bodyPr/>
          <a:lstStyle/>
          <a:p>
            <a:r>
              <a:t>Slides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602038"/>
            <a:ext cx="6858000" cy="1655762"/>
          </a:xfrm>
        </p:spPr>
        <p:txBody>
          <a:bodyPr/>
          <a:lstStyle/>
          <a:p>
            <a:br>
              <a:rPr dirty="0"/>
            </a:br>
            <a:br>
              <a:rPr dirty="0"/>
            </a:br>
            <a:r>
              <a:rPr lang="en-GB" dirty="0" err="1"/>
              <a:t>Dr.</a:t>
            </a:r>
            <a:r>
              <a:rPr lang="en-GB" dirty="0"/>
              <a:t> Gordon Wright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888" y="1709742"/>
            <a:ext cx="7886700" cy="2852737"/>
          </a:xfrm>
          <a:prstGeom prst="rect">
            <a:avLst/>
          </a:prstGeom>
        </p:spPr>
        <p:txBody>
          <a:bodyPr/>
          <a:lstStyle/>
          <a:p>
            <a:r>
              <a:rPr dirty="0"/>
              <a:t>Test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1"/>
                </a:solidFill>
                <a:latin typeface="Atkinson Hyperlegible" pitchFamily="2" charset="0"/>
              </a:rPr>
              <a:t>Test 2 Sub 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0000" tIns="45720" rIns="91440" bIns="45720" rtlCol="0"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dirty="0">
              <a:latin typeface="Atkinson Hyperlegible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5129"/>
            <a:ext cx="894207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Incremental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Include speaker notes in another fenced code block.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920115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Put your contents in column code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To make them show up in two columns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Cosmic Latte</Template>
  <TotalTime>16</TotalTime>
  <Words>56</Words>
  <Application>Microsoft Macintosh PowerPoint</Application>
  <PresentationFormat>On-screen Show (4:3)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IBM Plex Sans Text</vt:lpstr>
      <vt:lpstr>Patua One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1</dc:title>
  <dc:creator>James Adams</dc:creator>
  <cp:keywords/>
  <cp:lastModifiedBy>Gordon Wright (Other)</cp:lastModifiedBy>
  <cp:revision>15</cp:revision>
  <dcterms:created xsi:type="dcterms:W3CDTF">2021-01-29T17:32:48Z</dcterms:created>
  <dcterms:modified xsi:type="dcterms:W3CDTF">2024-09-29T21:32:32Z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ndocomatic-fileinfo">
    <vt:lpwstr/>
  </property>
</Properties>
</file>