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CF2"/>
    <a:srgbClr val="DC322F"/>
    <a:srgbClr val="1A1A1A"/>
    <a:srgbClr val="E03135"/>
    <a:srgbClr val="C16069"/>
    <a:srgbClr val="FF3418"/>
    <a:srgbClr val="3A4152"/>
    <a:srgbClr val="4B556B"/>
    <a:srgbClr val="989A9C"/>
    <a:srgbClr val="FFF8E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70"/>
    <p:restoredTop autoAdjust="0" sz="94726"/>
  </p:normalViewPr>
  <p:slideViewPr>
    <p:cSldViewPr snapToGrid="0" snapToObjects="1">
      <p:cViewPr varScale="1">
        <p:scale>
          <a:sx d="100" n="101"/>
          <a:sy d="100" n="101"/>
        </p:scale>
        <p:origin x="200" y="600"/>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7"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theme" Target="theme/theme1.xml" /><Relationship Id="rId5" Type="http://schemas.openxmlformats.org/officeDocument/2006/relationships/viewProps" Target="viewProps.xml" /><Relationship Id="rId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ctr">
              <a:defRPr sz="3600">
                <a:solidFill>
                  <a:srgbClr val="1A1A1A"/>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ctr">
              <a:buNone/>
              <a:defRPr sz="1800" b="0">
                <a:solidFill>
                  <a:srgbClr val="DC322F"/>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rgbClr val="1A1A1A"/>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3600">
                <a:solidFill>
                  <a:srgbClr val="1A1A1A"/>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ctr">
              <a:buNone/>
              <a:defRPr sz="2000" b="0">
                <a:solidFill>
                  <a:schemeClr val="tx1"/>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42582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normAutofit/>
          </a:bodyPr>
          <a:lstStyle>
            <a:lvl1pPr>
              <a:defRPr sz="3200">
                <a:solidFill>
                  <a:schemeClr val="tx1"/>
                </a:solidFill>
                <a:latin typeface="Trebuchet MS" panose="020B0703020202090204" pitchFamily="34"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defRPr>
                <a:solidFill>
                  <a:srgbClr val="1A1A1A"/>
                </a:solidFill>
                <a:latin typeface="Arial" panose="020B0604020202020204" pitchFamily="34" charset="0"/>
                <a:cs typeface="Arial" panose="020B0604020202020204" pitchFamily="34" charset="0"/>
              </a:defRPr>
            </a:lvl1pPr>
            <a:lvl2pPr>
              <a:defRPr>
                <a:solidFill>
                  <a:srgbClr val="1A1A1A"/>
                </a:solidFill>
                <a:latin typeface="Arial" panose="020B0604020202020204" pitchFamily="34" charset="0"/>
                <a:cs typeface="Arial" panose="020B0604020202020204" pitchFamily="34" charset="0"/>
              </a:defRPr>
            </a:lvl2pPr>
            <a:lvl3pPr>
              <a:defRPr>
                <a:solidFill>
                  <a:srgbClr val="1A1A1A"/>
                </a:solidFill>
                <a:latin typeface="Arial" panose="020B0604020202020204" pitchFamily="34" charset="0"/>
                <a:cs typeface="Arial" panose="020B0604020202020204" pitchFamily="34" charset="0"/>
              </a:defRPr>
            </a:lvl3pPr>
            <a:lvl4pPr>
              <a:defRPr>
                <a:solidFill>
                  <a:srgbClr val="1A1A1A"/>
                </a:solidFill>
                <a:latin typeface="Arial" panose="020B0604020202020204" pitchFamily="34" charset="0"/>
                <a:cs typeface="Arial" panose="020B0604020202020204" pitchFamily="34" charset="0"/>
              </a:defRPr>
            </a:lvl4pPr>
            <a:lvl5pPr>
              <a:defRPr>
                <a:solidFill>
                  <a:srgbClr val="1A1A1A"/>
                </a:solidFill>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4400">
                <a:solidFill>
                  <a:srgbClr val="1A1A1A"/>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media/image1.png" Type="http://schemas.openxmlformats.org/officeDocument/2006/relationships/imag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CF2"/>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tint val="75000"/>
                  </a:schemeClr>
                </a:solidFill>
              </a:defRPr>
            </a:lvl1pPr>
          </a:lstStyle>
          <a:p>
            <a:fld id="{241EB5C9-1307-BA42-ABA2-0BC069CD8E7F}" type="datetimeFigureOut">
              <a:rPr lang="en-US" smtClean="0"/>
              <a:t>9/29/24</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2743200" cy="365125"/>
          </a:xfrm>
          <a:prstGeom prst="rect">
            <a:avLst/>
          </a:prstGeom>
        </p:spPr>
        <p:txBody>
          <a:bodyPr anchor="ctr" bIns="45720" lIns="91440" rIns="91440" rtlCol="0" tIns="45720" vert="horz"/>
          <a:lstStyle>
            <a:lvl1pPr algn="r">
              <a:defRPr sz="675">
                <a:solidFill>
                  <a:schemeClr val="tx1">
                    <a:tint val="75000"/>
                  </a:schemeClr>
                </a:solidFill>
              </a:defRPr>
            </a:lvl1pPr>
          </a:lstStyle>
          <a:p>
            <a:fld id="{C5EF2332-01BF-834F-8236-50238282D533}" type="slidenum">
              <a:rPr lang="en-US" smtClean="0"/>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pic>
        <p:nvPicPr>
          <p:cNvPr descr="A cartoon monkey holding a magnifying glass  Description automatically generated" id="2" name="Picture 1">
            <a:extLst>
              <a:ext uri="{FF2B5EF4-FFF2-40B4-BE49-F238E27FC236}">
                <a16:creationId xmlns:a16="http://schemas.microsoft.com/office/drawing/2014/main" id="{72DC9D06-A870-D4AB-1948-5435052EE000}"/>
              </a:ext>
            </a:extLst>
          </p:cNvPr>
          <p:cNvPicPr>
            <a:picLocks noChangeAspect="1"/>
          </p:cNvPicPr>
          <p:nvPr userDrawn="1"/>
        </p:nvPicPr>
        <p:blipFill>
          <a:blip r:embed="rId14"/>
          <a:stretch>
            <a:fillRect/>
          </a:stretch>
        </p:blipFill>
        <p:spPr>
          <a:xfrm>
            <a:off x="11056677" y="5670030"/>
            <a:ext cx="1051446" cy="1051446"/>
          </a:xfrm>
          <a:prstGeom prst="rect">
            <a:avLst/>
          </a:prstGeom>
        </p:spPr>
      </p:pic>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PS52007D - Research Methods in Psychology 2024/5</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Module Coordinator - Dr. Gordon Wright</a:t>
            </a: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Notice that this schedule and relevant content will be updated as the semester progresses and the timeline of topics and assignments might be updated throughout the year. This is just an experiment.</a:t>
            </a:r>
          </a:p>
          <a:p>
            <a:pPr lvl="0" indent="0" marL="1270000">
              <a:buNone/>
            </a:pPr>
            <a:r>
              <a:rPr sz="2000" b="1"/>
              <a:t>Tip</a:t>
            </a:r>
          </a:p>
          <a:p>
            <a:pPr lvl="0" indent="0" marL="1270000">
              <a:buNone/>
            </a:pPr>
            <a:r>
              <a:rPr sz="2000"/>
              <a:t>If you have found this, WELL DONE.</a:t>
            </a:r>
          </a:p>
          <a:p>
            <a:pPr lvl="0" indent="0" marL="1270000">
              <a:buNone/>
            </a:pPr>
            <a:r>
              <a:rPr sz="2000"/>
              <a:t>I’m playing with this. What do you think?</a:t>
            </a:r>
          </a:p>
          <a:p>
            <a:pPr lvl="0" indent="0" marL="1270000">
              <a:buNone/>
            </a:pPr>
            <a:r>
              <a:rPr sz="2000"/>
              <a:t>email me at g.wright@gold.ac.uk</a:t>
            </a:r>
          </a:p>
        </p:txBody>
      </p:sp>
    </p:spTree>
  </p:cSld>
</p:sld>
</file>

<file path=ppt/theme/theme1.xml><?xml version="1.0" encoding="utf-8"?>
<a:theme xmlns:a="http://schemas.openxmlformats.org/drawingml/2006/main" name="Cosmic Lat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47</Words>
  <Application>Microsoft Macintosh PowerPoint</Application>
  <PresentationFormat>Widescreen</PresentationFormat>
  <Paragraphs>12</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Atkinson Hyperlegible</vt:lpstr>
      <vt:lpstr>Calibri</vt:lpstr>
      <vt:lpstr>Rockwell</vt:lpstr>
      <vt:lpstr>Trebuchet MS</vt:lpstr>
      <vt:lpstr>Cosmic Latte</vt:lpstr>
      <vt:lpstr>Slides 1</vt:lpstr>
      <vt:lpstr>Test 1</vt:lpstr>
      <vt:lpstr>Test 2 Sub heading</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PS52007D - Research Methods in Psychology 2024/5</dc:title>
  <dc:creator/>
  <cp:keywords/>
  <dcterms:created xsi:type="dcterms:W3CDTF">2024-09-30T20:34:38Z</dcterms:created>
  <dcterms:modified xsi:type="dcterms:W3CDTF">2024-09-30T20:34:38Z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categories">
    <vt:lpwstr/>
  </property>
  <property fmtid="{D5CDD505-2E9C-101B-9397-08002B2CF9AE}" pid="4" name="csl">
    <vt:lpwstr>apa7.csl</vt:lpwstr>
  </property>
  <property fmtid="{D5CDD505-2E9C-101B-9397-08002B2CF9AE}" pid="5" name="date-format">
    <vt:lpwstr>DD MMMM, YYYY</vt:lpwstr>
  </property>
  <property fmtid="{D5CDD505-2E9C-101B-9397-08002B2CF9AE}" pid="6" name="editor">
    <vt:lpwstr>visual</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subtitle">
    <vt:lpwstr>Module Coordinator - Dr. Gordon Wright</vt:lpwstr>
  </property>
  <property fmtid="{D5CDD505-2E9C-101B-9397-08002B2CF9AE}" pid="12" name="toc-title">
    <vt:lpwstr>Table of contents</vt:lpwstr>
  </property>
</Properties>
</file>