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1" Type="http://schemas.openxmlformats.org/officeDocument/2006/relationships/slideMaster" Target="slideMasters/slideMaster1.xml" /><Relationship Id="rId22" Type="http://schemas.openxmlformats.org/officeDocument/2006/relationships/theme" Target="theme/theme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2024-09-30T20:34:52Z</dcterms:created>
  <dcterms:modified xsi:type="dcterms:W3CDTF">2024-09-30T20:34:52Z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subtitle">
    <vt:lpwstr>Let’s jump right in</vt:lpwstr>
  </property>
  <property fmtid="{D5CDD505-2E9C-101B-9397-08002B2CF9AE}" pid="19" name="toc-title">
    <vt:lpwstr>Table of contents</vt:lpwstr>
  </property>
</Properties>
</file>