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Psychometrics - LIVE!</dc:title>
  <dc:creator>Dr Gordon Wright</dc:creator>
  <cp:keywords/>
  <dcterms:created xsi:type="dcterms:W3CDTF">2022-11-27T16:54:01Z</dcterms:created>
  <dcterms:modified xsi:type="dcterms:W3CDTF">2022-11-27T16:54:01Z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