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302"/>
    <a:srgbClr val="053C43"/>
    <a:srgbClr val="BB5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7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3B4D-B41D-4593-BD81-529719E9AB1A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C97E1-04DA-461D-B89B-ADB9BF408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533203" cy="229508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8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5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8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6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3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AE33-FA59-4B26-987E-9714A66F61C3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2125-B3DD-4689-B8A3-9523A99D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8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065" y="2826913"/>
            <a:ext cx="5473521" cy="998112"/>
          </a:xfrm>
        </p:spPr>
        <p:txBody>
          <a:bodyPr>
            <a:noAutofit/>
          </a:bodyPr>
          <a:lstStyle/>
          <a:p>
            <a:pPr algn="l"/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Vocation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1065" y="4812653"/>
            <a:ext cx="6858000" cy="512761"/>
          </a:xfrm>
        </p:spPr>
        <p:txBody>
          <a:bodyPr/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summary: A NICE vocation with my friends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369" y="122349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369" y="2836617"/>
            <a:ext cx="4555096" cy="163235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Stay with my friends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 License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Nvidia</a:t>
            </a:r>
            <a:r>
              <a:rPr lang="en-US" altLang="zh-CN" dirty="0">
                <a:solidFill>
                  <a:schemeClr val="bg1"/>
                </a:solidFill>
              </a:rPr>
              <a:t> released 10th GPUs such as </a:t>
            </a:r>
            <a:r>
              <a:rPr lang="en-US" altLang="zh-CN" dirty="0" err="1">
                <a:solidFill>
                  <a:schemeClr val="bg1"/>
                </a:solidFill>
              </a:rPr>
              <a:t>Geforce</a:t>
            </a:r>
            <a:r>
              <a:rPr lang="en-US" altLang="zh-CN" dirty="0">
                <a:solidFill>
                  <a:schemeClr val="bg1"/>
                </a:solidFill>
              </a:rPr>
              <a:t> GTX 1080 &amp; 1070, which were designed with 16 </a:t>
            </a:r>
            <a:r>
              <a:rPr lang="en-US" altLang="zh-CN" dirty="0" err="1">
                <a:solidFill>
                  <a:schemeClr val="bg1"/>
                </a:solidFill>
              </a:rPr>
              <a:t>Fnt</a:t>
            </a:r>
            <a:r>
              <a:rPr lang="en-US" altLang="zh-CN" dirty="0">
                <a:solidFill>
                  <a:schemeClr val="bg1"/>
                </a:solidFill>
              </a:rPr>
              <a:t> and new Pascal Architecture. AMAZING!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Intel have released </a:t>
            </a:r>
            <a:r>
              <a:rPr lang="en-US" altLang="zh-CN" dirty="0" err="1">
                <a:solidFill>
                  <a:schemeClr val="bg1"/>
                </a:solidFill>
              </a:rPr>
              <a:t>Skylake</a:t>
            </a:r>
            <a:r>
              <a:rPr lang="en-US" altLang="zh-CN" dirty="0">
                <a:solidFill>
                  <a:schemeClr val="bg1"/>
                </a:solidFill>
              </a:rPr>
              <a:t> CPU such as 6700K, whose GPU HD 530 is very amazing.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My old Computer has get out of date. I bought it in 2010 with the CORE i3 550 CPU, the first generation of new CORE family.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8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690"/>
            <a:ext cx="9144000" cy="5155310"/>
          </a:xfrm>
        </p:spPr>
      </p:pic>
      <p:sp>
        <p:nvSpPr>
          <p:cNvPr id="6" name="文本框 5"/>
          <p:cNvSpPr txBox="1"/>
          <p:nvPr/>
        </p:nvSpPr>
        <p:spPr>
          <a:xfrm>
            <a:off x="0" y="663262"/>
            <a:ext cx="7199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you know this guy?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47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7656" y="2698125"/>
            <a:ext cx="7643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is many interest in MOD. 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2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8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104</Words>
  <Application>Microsoft Office PowerPoint</Application>
  <PresentationFormat>全屏显示(4:3)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Vocation</vt:lpstr>
      <vt:lpstr>Content </vt:lpstr>
      <vt:lpstr>Computer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刘鹏</dc:creator>
  <cp:lastModifiedBy>刘鹏</cp:lastModifiedBy>
  <cp:revision>7</cp:revision>
  <dcterms:created xsi:type="dcterms:W3CDTF">2016-09-13T12:38:56Z</dcterms:created>
  <dcterms:modified xsi:type="dcterms:W3CDTF">2016-09-13T15:10:44Z</dcterms:modified>
</cp:coreProperties>
</file>