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93" r:id="rId2"/>
    <p:sldId id="300" r:id="rId3"/>
    <p:sldId id="297" r:id="rId4"/>
    <p:sldId id="298" r:id="rId5"/>
    <p:sldId id="301" r:id="rId6"/>
    <p:sldId id="302" r:id="rId7"/>
    <p:sldId id="303" r:id="rId8"/>
    <p:sldId id="30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93"/>
            <p14:sldId id="300"/>
            <p14:sldId id="297"/>
            <p14:sldId id="298"/>
            <p14:sldId id="301"/>
            <p14:sldId id="302"/>
            <p14:sldId id="303"/>
            <p14:sldId id="304"/>
          </p14:sldIdLst>
        </p14:section>
        <p14:section name="设计、添加注释、协作、操作说明搜索" id="{B9B51309-D148-4332-87C2-07BE32FBCA3B}">
          <p14:sldIdLst/>
        </p14:section>
        <p14:section name="无标题节" id="{C33368B2-41F2-4DAF-B2F5-B05EAC9382AF}">
          <p14:sldIdLst/>
        </p14:section>
        <p14:section name="了解详细信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5F5F5"/>
    <a:srgbClr val="404040"/>
    <a:srgbClr val="A0E75A"/>
    <a:srgbClr val="DD462F"/>
    <a:srgbClr val="FF9B45"/>
    <a:srgbClr val="F8CFB6"/>
    <a:srgbClr val="F8CAB6"/>
    <a:srgbClr val="92392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7116" autoAdjust="0"/>
  </p:normalViewPr>
  <p:slideViewPr>
    <p:cSldViewPr snapToGrid="0">
      <p:cViewPr varScale="1">
        <p:scale>
          <a:sx n="198" d="100"/>
          <a:sy n="198" d="100"/>
        </p:scale>
        <p:origin x="216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鹏 刘" userId="522b771b6db6c9c0" providerId="LiveId" clId="{088909A4-A715-7343-9E15-330C212F6A4F}"/>
    <pc:docChg chg="undo custSel addSld delSld modSld sldOrd modSection">
      <pc:chgData name="鹏 刘" userId="522b771b6db6c9c0" providerId="LiveId" clId="{088909A4-A715-7343-9E15-330C212F6A4F}" dt="2018-04-13T07:07:41.658" v="1709" actId="20577"/>
      <pc:docMkLst>
        <pc:docMk/>
      </pc:docMkLst>
      <pc:sldChg chg="modSp">
        <pc:chgData name="鹏 刘" userId="522b771b6db6c9c0" providerId="LiveId" clId="{088909A4-A715-7343-9E15-330C212F6A4F}" dt="2018-04-13T06:03:39.020" v="94" actId="14100"/>
        <pc:sldMkLst>
          <pc:docMk/>
          <pc:sldMk cId="1012294560" sldId="293"/>
        </pc:sldMkLst>
        <pc:spChg chg="mod">
          <ac:chgData name="鹏 刘" userId="522b771b6db6c9c0" providerId="LiveId" clId="{088909A4-A715-7343-9E15-330C212F6A4F}" dt="2018-04-13T06:03:05.162" v="80" actId="20577"/>
          <ac:spMkLst>
            <pc:docMk/>
            <pc:sldMk cId="1012294560" sldId="293"/>
            <ac:spMk id="2" creationId="{00000000-0000-0000-0000-000000000000}"/>
          </ac:spMkLst>
        </pc:spChg>
        <pc:spChg chg="mod">
          <ac:chgData name="鹏 刘" userId="522b771b6db6c9c0" providerId="LiveId" clId="{088909A4-A715-7343-9E15-330C212F6A4F}" dt="2018-04-13T06:03:39.020" v="94" actId="14100"/>
          <ac:spMkLst>
            <pc:docMk/>
            <pc:sldMk cId="1012294560" sldId="293"/>
            <ac:spMk id="4" creationId="{33E98BF0-D15E-45F0-B087-A764FDE79529}"/>
          </ac:spMkLst>
        </pc:spChg>
      </pc:sldChg>
      <pc:sldChg chg="del ord">
        <pc:chgData name="鹏 刘" userId="522b771b6db6c9c0" providerId="LiveId" clId="{088909A4-A715-7343-9E15-330C212F6A4F}" dt="2018-04-13T06:12:14.284" v="326" actId="2696"/>
        <pc:sldMkLst>
          <pc:docMk/>
          <pc:sldMk cId="2884196952" sldId="294"/>
        </pc:sldMkLst>
      </pc:sldChg>
      <pc:sldChg chg="del">
        <pc:chgData name="鹏 刘" userId="522b771b6db6c9c0" providerId="LiveId" clId="{088909A4-A715-7343-9E15-330C212F6A4F}" dt="2018-04-13T06:12:24.643" v="328" actId="2696"/>
        <pc:sldMkLst>
          <pc:docMk/>
          <pc:sldMk cId="1557913024" sldId="295"/>
        </pc:sldMkLst>
      </pc:sldChg>
      <pc:sldChg chg="del">
        <pc:chgData name="鹏 刘" userId="522b771b6db6c9c0" providerId="LiveId" clId="{088909A4-A715-7343-9E15-330C212F6A4F}" dt="2018-04-13T06:13:49.461" v="437" actId="2696"/>
        <pc:sldMkLst>
          <pc:docMk/>
          <pc:sldMk cId="2703038741" sldId="296"/>
        </pc:sldMkLst>
      </pc:sldChg>
      <pc:sldChg chg="modSp ord">
        <pc:chgData name="鹏 刘" userId="522b771b6db6c9c0" providerId="LiveId" clId="{088909A4-A715-7343-9E15-330C212F6A4F}" dt="2018-04-13T06:35:02.502" v="1053" actId="14100"/>
        <pc:sldMkLst>
          <pc:docMk/>
          <pc:sldMk cId="1593351907" sldId="297"/>
        </pc:sldMkLst>
        <pc:spChg chg="mod">
          <ac:chgData name="鹏 刘" userId="522b771b6db6c9c0" providerId="LiveId" clId="{088909A4-A715-7343-9E15-330C212F6A4F}" dt="2018-04-13T06:34:27.166" v="1052" actId="207"/>
          <ac:spMkLst>
            <pc:docMk/>
            <pc:sldMk cId="1593351907" sldId="297"/>
            <ac:spMk id="2" creationId="{27F4B1E1-8298-4964-AB59-D3B6EECBD9CA}"/>
          </ac:spMkLst>
        </pc:spChg>
        <pc:spChg chg="mod">
          <ac:chgData name="鹏 刘" userId="522b771b6db6c9c0" providerId="LiveId" clId="{088909A4-A715-7343-9E15-330C212F6A4F}" dt="2018-04-13T06:35:02.502" v="1053" actId="14100"/>
          <ac:spMkLst>
            <pc:docMk/>
            <pc:sldMk cId="1593351907" sldId="297"/>
            <ac:spMk id="3" creationId="{C4EFB9F2-1F64-428C-9C9E-11A20D0C51EB}"/>
          </ac:spMkLst>
        </pc:spChg>
      </pc:sldChg>
      <pc:sldChg chg="addSp delSp modSp">
        <pc:chgData name="鹏 刘" userId="522b771b6db6c9c0" providerId="LiveId" clId="{088909A4-A715-7343-9E15-330C212F6A4F}" dt="2018-04-13T06:29:38.348" v="880" actId="680"/>
        <pc:sldMkLst>
          <pc:docMk/>
          <pc:sldMk cId="1838587980" sldId="298"/>
        </pc:sldMkLst>
        <pc:spChg chg="mod">
          <ac:chgData name="鹏 刘" userId="522b771b6db6c9c0" providerId="LiveId" clId="{088909A4-A715-7343-9E15-330C212F6A4F}" dt="2018-04-13T06:12:57.639" v="371" actId="20577"/>
          <ac:spMkLst>
            <pc:docMk/>
            <pc:sldMk cId="1838587980" sldId="298"/>
            <ac:spMk id="2" creationId="{00000000-0000-0000-0000-000000000000}"/>
          </ac:spMkLst>
        </pc:spChg>
        <pc:spChg chg="mod">
          <ac:chgData name="鹏 刘" userId="522b771b6db6c9c0" providerId="LiveId" clId="{088909A4-A715-7343-9E15-330C212F6A4F}" dt="2018-04-13T06:13:41.003" v="436" actId="207"/>
          <ac:spMkLst>
            <pc:docMk/>
            <pc:sldMk cId="1838587980" sldId="298"/>
            <ac:spMk id="4" creationId="{33E98BF0-D15E-45F0-B087-A764FDE79529}"/>
          </ac:spMkLst>
        </pc:spChg>
        <pc:inkChg chg="add del">
          <ac:chgData name="鹏 刘" userId="522b771b6db6c9c0" providerId="LiveId" clId="{088909A4-A715-7343-9E15-330C212F6A4F}" dt="2018-04-13T06:29:38.348" v="880" actId="680"/>
          <ac:inkMkLst>
            <pc:docMk/>
            <pc:sldMk cId="1838587980" sldId="298"/>
            <ac:inkMk id="3" creationId="{A8EA80F3-590B-564E-A307-FF0CCE3707AE}"/>
          </ac:inkMkLst>
        </pc:inkChg>
      </pc:sldChg>
      <pc:sldChg chg="addSp delSp">
        <pc:chgData name="鹏 刘" userId="522b771b6db6c9c0" providerId="LiveId" clId="{088909A4-A715-7343-9E15-330C212F6A4F}" dt="2018-04-08T11:39:30.167" v="76" actId="1076"/>
        <pc:sldMkLst>
          <pc:docMk/>
          <pc:sldMk cId="1041574502" sldId="299"/>
        </pc:sldMkLst>
        <pc:inkChg chg="add">
          <ac:chgData name="鹏 刘" userId="522b771b6db6c9c0" providerId="LiveId" clId="{088909A4-A715-7343-9E15-330C212F6A4F}" dt="2018-04-08T11:37:01.461" v="0" actId="1076"/>
          <ac:inkMkLst>
            <pc:docMk/>
            <pc:sldMk cId="1041574502" sldId="299"/>
            <ac:inkMk id="3" creationId="{665B018D-65AD-2643-A280-71BFABADE3F9}"/>
          </ac:inkMkLst>
        </pc:inkChg>
        <pc:inkChg chg="add del">
          <ac:chgData name="鹏 刘" userId="522b771b6db6c9c0" providerId="LiveId" clId="{088909A4-A715-7343-9E15-330C212F6A4F}" dt="2018-04-08T11:37:16.940" v="10" actId="1076"/>
          <ac:inkMkLst>
            <pc:docMk/>
            <pc:sldMk cId="1041574502" sldId="299"/>
            <ac:inkMk id="5" creationId="{BC6BF20C-370D-1F4F-A848-70B45CB735B9}"/>
          </ac:inkMkLst>
        </pc:inkChg>
        <pc:inkChg chg="add del">
          <ac:chgData name="鹏 刘" userId="522b771b6db6c9c0" providerId="LiveId" clId="{088909A4-A715-7343-9E15-330C212F6A4F}" dt="2018-04-08T11:37:16.940" v="10" actId="1076"/>
          <ac:inkMkLst>
            <pc:docMk/>
            <pc:sldMk cId="1041574502" sldId="299"/>
            <ac:inkMk id="6" creationId="{9DADD808-4B35-1B46-BB8F-DBCB60DB7C62}"/>
          </ac:inkMkLst>
        </pc:inkChg>
        <pc:inkChg chg="add del">
          <ac:chgData name="鹏 刘" userId="522b771b6db6c9c0" providerId="LiveId" clId="{088909A4-A715-7343-9E15-330C212F6A4F}" dt="2018-04-08T11:37:16.940" v="10" actId="1076"/>
          <ac:inkMkLst>
            <pc:docMk/>
            <pc:sldMk cId="1041574502" sldId="299"/>
            <ac:inkMk id="51" creationId="{7074799C-56FF-BE4E-98B3-985141B0DDEA}"/>
          </ac:inkMkLst>
        </pc:inkChg>
        <pc:inkChg chg="add del">
          <ac:chgData name="鹏 刘" userId="522b771b6db6c9c0" providerId="LiveId" clId="{088909A4-A715-7343-9E15-330C212F6A4F}" dt="2018-04-08T11:37:16.940" v="10" actId="1076"/>
          <ac:inkMkLst>
            <pc:docMk/>
            <pc:sldMk cId="1041574502" sldId="299"/>
            <ac:inkMk id="53" creationId="{5E4EF7FB-D7F8-764F-97EF-B47B53BA3B9F}"/>
          </ac:inkMkLst>
        </pc:inkChg>
        <pc:inkChg chg="add del">
          <ac:chgData name="鹏 刘" userId="522b771b6db6c9c0" providerId="LiveId" clId="{088909A4-A715-7343-9E15-330C212F6A4F}" dt="2018-04-08T11:37:16.940" v="10" actId="1076"/>
          <ac:inkMkLst>
            <pc:docMk/>
            <pc:sldMk cId="1041574502" sldId="299"/>
            <ac:inkMk id="79" creationId="{CAF3C27E-121F-3C4A-A6A8-6C75DF171CD4}"/>
          </ac:inkMkLst>
        </pc:inkChg>
        <pc:inkChg chg="add del">
          <ac:chgData name="鹏 刘" userId="522b771b6db6c9c0" providerId="LiveId" clId="{088909A4-A715-7343-9E15-330C212F6A4F}" dt="2018-04-08T11:37:16.940" v="10" actId="1076"/>
          <ac:inkMkLst>
            <pc:docMk/>
            <pc:sldMk cId="1041574502" sldId="299"/>
            <ac:inkMk id="80" creationId="{285798C9-D441-1442-99A1-D84703F9FE7D}"/>
          </ac:inkMkLst>
        </pc:inkChg>
        <pc:inkChg chg="add del">
          <ac:chgData name="鹏 刘" userId="522b771b6db6c9c0" providerId="LiveId" clId="{088909A4-A715-7343-9E15-330C212F6A4F}" dt="2018-04-08T11:37:16.940" v="10" actId="1076"/>
          <ac:inkMkLst>
            <pc:docMk/>
            <pc:sldMk cId="1041574502" sldId="299"/>
            <ac:inkMk id="82" creationId="{CE3ACC6E-45B9-4A45-960D-3636CB984C1A}"/>
          </ac:inkMkLst>
        </pc:inkChg>
        <pc:inkChg chg="add del reco">
          <ac:chgData name="鹏 刘" userId="522b771b6db6c9c0" providerId="LiveId" clId="{088909A4-A715-7343-9E15-330C212F6A4F}" dt="2018-04-08T11:37:19.062" v="13" actId="1076"/>
          <ac:inkMkLst>
            <pc:docMk/>
            <pc:sldMk cId="1041574502" sldId="299"/>
            <ac:inkMk id="84" creationId="{8FEB7A71-F89D-E14E-8797-9F7BBA78B34F}"/>
          </ac:inkMkLst>
        </pc:inkChg>
        <pc:inkChg chg="add del">
          <ac:chgData name="鹏 刘" userId="522b771b6db6c9c0" providerId="LiveId" clId="{088909A4-A715-7343-9E15-330C212F6A4F}" dt="2018-04-08T11:37:19.062" v="13" actId="1076"/>
          <ac:inkMkLst>
            <pc:docMk/>
            <pc:sldMk cId="1041574502" sldId="299"/>
            <ac:inkMk id="88" creationId="{0A6CCFB4-CAF9-3745-8666-9577CAC59BEE}"/>
          </ac:inkMkLst>
        </pc:inkChg>
        <pc:inkChg chg="add del">
          <ac:chgData name="鹏 刘" userId="522b771b6db6c9c0" providerId="LiveId" clId="{088909A4-A715-7343-9E15-330C212F6A4F}" dt="2018-04-08T11:37:19.062" v="13" actId="1076"/>
          <ac:inkMkLst>
            <pc:docMk/>
            <pc:sldMk cId="1041574502" sldId="299"/>
            <ac:inkMk id="90" creationId="{67A2E1DA-36D1-C240-A4EF-871DF6F15C2D}"/>
          </ac:inkMkLst>
        </pc:inkChg>
        <pc:inkChg chg="add del reco">
          <ac:chgData name="鹏 刘" userId="522b771b6db6c9c0" providerId="LiveId" clId="{088909A4-A715-7343-9E15-330C212F6A4F}" dt="2018-04-08T11:37:24.599" v="21" actId="1076"/>
          <ac:inkMkLst>
            <pc:docMk/>
            <pc:sldMk cId="1041574502" sldId="299"/>
            <ac:inkMk id="92" creationId="{55D3A923-A307-EA47-8373-B81FC5E07C76}"/>
          </ac:inkMkLst>
        </pc:inkChg>
        <pc:inkChg chg="add del">
          <ac:chgData name="鹏 刘" userId="522b771b6db6c9c0" providerId="LiveId" clId="{088909A4-A715-7343-9E15-330C212F6A4F}" dt="2018-04-08T11:37:24.599" v="21" actId="1076"/>
          <ac:inkMkLst>
            <pc:docMk/>
            <pc:sldMk cId="1041574502" sldId="299"/>
            <ac:inkMk id="96" creationId="{21C9EE2A-9984-7F43-901C-08EA12138F50}"/>
          </ac:inkMkLst>
        </pc:inkChg>
        <pc:inkChg chg="add del">
          <ac:chgData name="鹏 刘" userId="522b771b6db6c9c0" providerId="LiveId" clId="{088909A4-A715-7343-9E15-330C212F6A4F}" dt="2018-04-08T11:37:24.599" v="21" actId="1076"/>
          <ac:inkMkLst>
            <pc:docMk/>
            <pc:sldMk cId="1041574502" sldId="299"/>
            <ac:inkMk id="98" creationId="{1A0ADE08-C36A-0245-AA95-33572AA74A73}"/>
          </ac:inkMkLst>
        </pc:inkChg>
        <pc:inkChg chg="add del">
          <ac:chgData name="鹏 刘" userId="522b771b6db6c9c0" providerId="LiveId" clId="{088909A4-A715-7343-9E15-330C212F6A4F}" dt="2018-04-08T11:37:24.599" v="21" actId="1076"/>
          <ac:inkMkLst>
            <pc:docMk/>
            <pc:sldMk cId="1041574502" sldId="299"/>
            <ac:inkMk id="100" creationId="{66609D5B-D12F-0D44-8991-8E183710B5A8}"/>
          </ac:inkMkLst>
        </pc:inkChg>
        <pc:inkChg chg="add del">
          <ac:chgData name="鹏 刘" userId="522b771b6db6c9c0" providerId="LiveId" clId="{088909A4-A715-7343-9E15-330C212F6A4F}" dt="2018-04-08T11:37:24.599" v="21" actId="1076"/>
          <ac:inkMkLst>
            <pc:docMk/>
            <pc:sldMk cId="1041574502" sldId="299"/>
            <ac:inkMk id="102" creationId="{2C8F96E9-DF55-BB4A-B987-85EF4C28F0F2}"/>
          </ac:inkMkLst>
        </pc:inkChg>
        <pc:inkChg chg="add del">
          <ac:chgData name="鹏 刘" userId="522b771b6db6c9c0" providerId="LiveId" clId="{088909A4-A715-7343-9E15-330C212F6A4F}" dt="2018-04-08T11:37:24.599" v="21" actId="1076"/>
          <ac:inkMkLst>
            <pc:docMk/>
            <pc:sldMk cId="1041574502" sldId="299"/>
            <ac:inkMk id="104" creationId="{972AD182-C063-7B46-9B5D-F378DF74E0D0}"/>
          </ac:inkMkLst>
        </pc:inkChg>
        <pc:inkChg chg="add del">
          <ac:chgData name="鹏 刘" userId="522b771b6db6c9c0" providerId="LiveId" clId="{088909A4-A715-7343-9E15-330C212F6A4F}" dt="2018-04-08T11:37:24.599" v="21" actId="1076"/>
          <ac:inkMkLst>
            <pc:docMk/>
            <pc:sldMk cId="1041574502" sldId="299"/>
            <ac:inkMk id="106" creationId="{0C820E66-AC3C-624F-996E-F3A51779C601}"/>
          </ac:inkMkLst>
        </pc:inkChg>
        <pc:inkChg chg="add reco">
          <ac:chgData name="鹏 刘" userId="522b771b6db6c9c0" providerId="LiveId" clId="{088909A4-A715-7343-9E15-330C212F6A4F}" dt="2018-04-08T11:37:24.599" v="21" actId="1076"/>
          <ac:inkMkLst>
            <pc:docMk/>
            <pc:sldMk cId="1041574502" sldId="299"/>
            <ac:inkMk id="108" creationId="{B2306F38-DCB9-BE4A-95EC-70F308497C90}"/>
          </ac:inkMkLst>
        </pc:inkChg>
        <pc:inkChg chg="add">
          <ac:chgData name="鹏 刘" userId="522b771b6db6c9c0" providerId="LiveId" clId="{088909A4-A715-7343-9E15-330C212F6A4F}" dt="2018-04-08T11:37:27.680" v="23" actId="1076"/>
          <ac:inkMkLst>
            <pc:docMk/>
            <pc:sldMk cId="1041574502" sldId="299"/>
            <ac:inkMk id="112" creationId="{755E1351-EE47-B04A-BC6F-5E5505BA2166}"/>
          </ac:inkMkLst>
        </pc:inkChg>
        <pc:inkChg chg="add del">
          <ac:chgData name="鹏 刘" userId="522b771b6db6c9c0" providerId="LiveId" clId="{088909A4-A715-7343-9E15-330C212F6A4F}" dt="2018-04-08T11:37:31.438" v="29" actId="1076"/>
          <ac:inkMkLst>
            <pc:docMk/>
            <pc:sldMk cId="1041574502" sldId="299"/>
            <ac:inkMk id="114" creationId="{31C2A268-B59E-534F-B9A6-BFBFE0E91CB0}"/>
          </ac:inkMkLst>
        </pc:inkChg>
        <pc:inkChg chg="add del">
          <ac:chgData name="鹏 刘" userId="522b771b6db6c9c0" providerId="LiveId" clId="{088909A4-A715-7343-9E15-330C212F6A4F}" dt="2018-04-08T11:37:31.438" v="29" actId="1076"/>
          <ac:inkMkLst>
            <pc:docMk/>
            <pc:sldMk cId="1041574502" sldId="299"/>
            <ac:inkMk id="116" creationId="{5FD1E0A6-D278-9C47-9E17-991E42706559}"/>
          </ac:inkMkLst>
        </pc:inkChg>
        <pc:inkChg chg="add del">
          <ac:chgData name="鹏 刘" userId="522b771b6db6c9c0" providerId="LiveId" clId="{088909A4-A715-7343-9E15-330C212F6A4F}" dt="2018-04-08T11:37:31.438" v="29" actId="1076"/>
          <ac:inkMkLst>
            <pc:docMk/>
            <pc:sldMk cId="1041574502" sldId="299"/>
            <ac:inkMk id="118" creationId="{3378F3E0-A2F0-C746-AB0C-BFE6FD091016}"/>
          </ac:inkMkLst>
        </pc:inkChg>
        <pc:inkChg chg="add del reco">
          <ac:chgData name="鹏 刘" userId="522b771b6db6c9c0" providerId="LiveId" clId="{088909A4-A715-7343-9E15-330C212F6A4F}" dt="2018-04-08T11:37:33.090" v="32" actId="1076"/>
          <ac:inkMkLst>
            <pc:docMk/>
            <pc:sldMk cId="1041574502" sldId="299"/>
            <ac:inkMk id="120" creationId="{8B8F3000-5B2B-274B-9C01-073986EA514D}"/>
          </ac:inkMkLst>
        </pc:inkChg>
        <pc:inkChg chg="add del">
          <ac:chgData name="鹏 刘" userId="522b771b6db6c9c0" providerId="LiveId" clId="{088909A4-A715-7343-9E15-330C212F6A4F}" dt="2018-04-08T11:37:33.090" v="32" actId="1076"/>
          <ac:inkMkLst>
            <pc:docMk/>
            <pc:sldMk cId="1041574502" sldId="299"/>
            <ac:inkMk id="124" creationId="{8B33278C-BB89-0642-AF85-D561328AA1C6}"/>
          </ac:inkMkLst>
        </pc:inkChg>
        <pc:inkChg chg="add del">
          <ac:chgData name="鹏 刘" userId="522b771b6db6c9c0" providerId="LiveId" clId="{088909A4-A715-7343-9E15-330C212F6A4F}" dt="2018-04-08T11:37:33.090" v="32" actId="1076"/>
          <ac:inkMkLst>
            <pc:docMk/>
            <pc:sldMk cId="1041574502" sldId="299"/>
            <ac:inkMk id="126" creationId="{780168AA-A0DE-AF44-A8C7-9B98946B7E8B}"/>
          </ac:inkMkLst>
        </pc:inkChg>
        <pc:inkChg chg="add reco">
          <ac:chgData name="鹏 刘" userId="522b771b6db6c9c0" providerId="LiveId" clId="{088909A4-A715-7343-9E15-330C212F6A4F}" dt="2018-04-08T11:37:33.090" v="32" actId="1076"/>
          <ac:inkMkLst>
            <pc:docMk/>
            <pc:sldMk cId="1041574502" sldId="299"/>
            <ac:inkMk id="128" creationId="{84672762-8E2A-154F-9EB5-FC1BA22DFCDF}"/>
          </ac:inkMkLst>
        </pc:inkChg>
        <pc:inkChg chg="add del">
          <ac:chgData name="鹏 刘" userId="522b771b6db6c9c0" providerId="LiveId" clId="{088909A4-A715-7343-9E15-330C212F6A4F}" dt="2018-04-08T11:37:54.929" v="37" actId="1076"/>
          <ac:inkMkLst>
            <pc:docMk/>
            <pc:sldMk cId="1041574502" sldId="299"/>
            <ac:inkMk id="130" creationId="{B329C812-8D91-3944-9F84-BE1BBCEB2FB2}"/>
          </ac:inkMkLst>
        </pc:inkChg>
        <pc:inkChg chg="add del">
          <ac:chgData name="鹏 刘" userId="522b771b6db6c9c0" providerId="LiveId" clId="{088909A4-A715-7343-9E15-330C212F6A4F}" dt="2018-04-08T11:37:54.929" v="37" actId="1076"/>
          <ac:inkMkLst>
            <pc:docMk/>
            <pc:sldMk cId="1041574502" sldId="299"/>
            <ac:inkMk id="131" creationId="{5B2E3B2C-A632-D24F-8759-7635957C5BD4}"/>
          </ac:inkMkLst>
        </pc:inkChg>
        <pc:inkChg chg="add del">
          <ac:chgData name="鹏 刘" userId="522b771b6db6c9c0" providerId="LiveId" clId="{088909A4-A715-7343-9E15-330C212F6A4F}" dt="2018-04-08T11:37:54.929" v="37" actId="1076"/>
          <ac:inkMkLst>
            <pc:docMk/>
            <pc:sldMk cId="1041574502" sldId="299"/>
            <ac:inkMk id="132" creationId="{BA835D47-F6A4-8F49-81D3-BBACECF18BDF}"/>
          </ac:inkMkLst>
        </pc:inkChg>
        <pc:inkChg chg="add del reco">
          <ac:chgData name="鹏 刘" userId="522b771b6db6c9c0" providerId="LiveId" clId="{088909A4-A715-7343-9E15-330C212F6A4F}" dt="2018-04-08T11:37:56.615" v="40" actId="1076"/>
          <ac:inkMkLst>
            <pc:docMk/>
            <pc:sldMk cId="1041574502" sldId="299"/>
            <ac:inkMk id="133" creationId="{F340C4BF-AC40-E54E-9AD0-CF378A00D24C}"/>
          </ac:inkMkLst>
        </pc:inkChg>
        <pc:inkChg chg="add del">
          <ac:chgData name="鹏 刘" userId="522b771b6db6c9c0" providerId="LiveId" clId="{088909A4-A715-7343-9E15-330C212F6A4F}" dt="2018-04-08T11:37:56.615" v="40" actId="1076"/>
          <ac:inkMkLst>
            <pc:docMk/>
            <pc:sldMk cId="1041574502" sldId="299"/>
            <ac:inkMk id="135" creationId="{0EEB45AE-E35D-7B4D-A784-E6800CC6C1C2}"/>
          </ac:inkMkLst>
        </pc:inkChg>
        <pc:inkChg chg="add del reco">
          <ac:chgData name="鹏 刘" userId="522b771b6db6c9c0" providerId="LiveId" clId="{088909A4-A715-7343-9E15-330C212F6A4F}" dt="2018-04-08T11:37:59.920" v="44" actId="1076"/>
          <ac:inkMkLst>
            <pc:docMk/>
            <pc:sldMk cId="1041574502" sldId="299"/>
            <ac:inkMk id="136" creationId="{AD955BB7-0BFE-1940-BD15-BF9EED2950A9}"/>
          </ac:inkMkLst>
        </pc:inkChg>
        <pc:inkChg chg="add del">
          <ac:chgData name="鹏 刘" userId="522b771b6db6c9c0" providerId="LiveId" clId="{088909A4-A715-7343-9E15-330C212F6A4F}" dt="2018-04-08T11:37:59.920" v="44" actId="1076"/>
          <ac:inkMkLst>
            <pc:docMk/>
            <pc:sldMk cId="1041574502" sldId="299"/>
            <ac:inkMk id="138" creationId="{BF81442A-C0AB-4F4D-9A25-1A2BF4644C3F}"/>
          </ac:inkMkLst>
        </pc:inkChg>
        <pc:inkChg chg="add del">
          <ac:chgData name="鹏 刘" userId="522b771b6db6c9c0" providerId="LiveId" clId="{088909A4-A715-7343-9E15-330C212F6A4F}" dt="2018-04-08T11:37:59.920" v="44" actId="1076"/>
          <ac:inkMkLst>
            <pc:docMk/>
            <pc:sldMk cId="1041574502" sldId="299"/>
            <ac:inkMk id="139" creationId="{66F8978F-8A40-0542-B102-82EE94B2B220}"/>
          </ac:inkMkLst>
        </pc:inkChg>
        <pc:inkChg chg="add del reco">
          <ac:chgData name="鹏 刘" userId="522b771b6db6c9c0" providerId="LiveId" clId="{088909A4-A715-7343-9E15-330C212F6A4F}" dt="2018-04-08T11:38:05.377" v="59" actId="1076"/>
          <ac:inkMkLst>
            <pc:docMk/>
            <pc:sldMk cId="1041574502" sldId="299"/>
            <ac:inkMk id="140" creationId="{0FD35FDD-A836-7E4E-BC36-90A2C0441B18}"/>
          </ac:inkMkLst>
        </pc:inkChg>
        <pc:inkChg chg="add del">
          <ac:chgData name="鹏 刘" userId="522b771b6db6c9c0" providerId="LiveId" clId="{088909A4-A715-7343-9E15-330C212F6A4F}" dt="2018-04-08T11:38:05.377" v="59" actId="1076"/>
          <ac:inkMkLst>
            <pc:docMk/>
            <pc:sldMk cId="1041574502" sldId="299"/>
            <ac:inkMk id="142" creationId="{78812F02-6C5E-1747-BB84-46906B452D1D}"/>
          </ac:inkMkLst>
        </pc:inkChg>
        <pc:inkChg chg="add del">
          <ac:chgData name="鹏 刘" userId="522b771b6db6c9c0" providerId="LiveId" clId="{088909A4-A715-7343-9E15-330C212F6A4F}" dt="2018-04-08T11:38:05.377" v="59" actId="1076"/>
          <ac:inkMkLst>
            <pc:docMk/>
            <pc:sldMk cId="1041574502" sldId="299"/>
            <ac:inkMk id="143" creationId="{8DB470D5-15C9-AE4D-AEBF-64750D2EF693}"/>
          </ac:inkMkLst>
        </pc:inkChg>
        <pc:inkChg chg="add del">
          <ac:chgData name="鹏 刘" userId="522b771b6db6c9c0" providerId="LiveId" clId="{088909A4-A715-7343-9E15-330C212F6A4F}" dt="2018-04-08T11:38:05.377" v="59" actId="1076"/>
          <ac:inkMkLst>
            <pc:docMk/>
            <pc:sldMk cId="1041574502" sldId="299"/>
            <ac:inkMk id="144" creationId="{A78C7BF9-05F7-5041-989F-2BD422BFCCD7}"/>
          </ac:inkMkLst>
        </pc:inkChg>
        <pc:inkChg chg="add del">
          <ac:chgData name="鹏 刘" userId="522b771b6db6c9c0" providerId="LiveId" clId="{088909A4-A715-7343-9E15-330C212F6A4F}" dt="2018-04-08T11:38:05.377" v="59" actId="1076"/>
          <ac:inkMkLst>
            <pc:docMk/>
            <pc:sldMk cId="1041574502" sldId="299"/>
            <ac:inkMk id="145" creationId="{C5775B91-908E-2343-B265-15061E27A903}"/>
          </ac:inkMkLst>
        </pc:inkChg>
        <pc:inkChg chg="add del">
          <ac:chgData name="鹏 刘" userId="522b771b6db6c9c0" providerId="LiveId" clId="{088909A4-A715-7343-9E15-330C212F6A4F}" dt="2018-04-08T11:38:05.377" v="59" actId="1076"/>
          <ac:inkMkLst>
            <pc:docMk/>
            <pc:sldMk cId="1041574502" sldId="299"/>
            <ac:inkMk id="146" creationId="{7564AE3B-EA89-7F44-8576-3B736333713F}"/>
          </ac:inkMkLst>
        </pc:inkChg>
        <pc:inkChg chg="add del">
          <ac:chgData name="鹏 刘" userId="522b771b6db6c9c0" providerId="LiveId" clId="{088909A4-A715-7343-9E15-330C212F6A4F}" dt="2018-04-08T11:38:05.377" v="59" actId="1076"/>
          <ac:inkMkLst>
            <pc:docMk/>
            <pc:sldMk cId="1041574502" sldId="299"/>
            <ac:inkMk id="147" creationId="{D5CCEC09-C68D-1346-9B01-B44C4742C817}"/>
          </ac:inkMkLst>
        </pc:inkChg>
        <pc:inkChg chg="add del">
          <ac:chgData name="鹏 刘" userId="522b771b6db6c9c0" providerId="LiveId" clId="{088909A4-A715-7343-9E15-330C212F6A4F}" dt="2018-04-08T11:38:05.377" v="59" actId="1076"/>
          <ac:inkMkLst>
            <pc:docMk/>
            <pc:sldMk cId="1041574502" sldId="299"/>
            <ac:inkMk id="148" creationId="{6557EBD2-5D27-254D-939A-82CECED3E67B}"/>
          </ac:inkMkLst>
        </pc:inkChg>
        <pc:inkChg chg="add del">
          <ac:chgData name="鹏 刘" userId="522b771b6db6c9c0" providerId="LiveId" clId="{088909A4-A715-7343-9E15-330C212F6A4F}" dt="2018-04-08T11:38:05.377" v="59" actId="1076"/>
          <ac:inkMkLst>
            <pc:docMk/>
            <pc:sldMk cId="1041574502" sldId="299"/>
            <ac:inkMk id="149" creationId="{E1248E4A-FD14-004B-BC9F-5CA2EB54A1C4}"/>
          </ac:inkMkLst>
        </pc:inkChg>
        <pc:inkChg chg="add del">
          <ac:chgData name="鹏 刘" userId="522b771b6db6c9c0" providerId="LiveId" clId="{088909A4-A715-7343-9E15-330C212F6A4F}" dt="2018-04-08T11:38:05.377" v="59" actId="1076"/>
          <ac:inkMkLst>
            <pc:docMk/>
            <pc:sldMk cId="1041574502" sldId="299"/>
            <ac:inkMk id="150" creationId="{18E36288-DFFD-DD49-9E86-E97197204CF6}"/>
          </ac:inkMkLst>
        </pc:inkChg>
        <pc:inkChg chg="add del">
          <ac:chgData name="鹏 刘" userId="522b771b6db6c9c0" providerId="LiveId" clId="{088909A4-A715-7343-9E15-330C212F6A4F}" dt="2018-04-08T11:38:05.377" v="59" actId="1076"/>
          <ac:inkMkLst>
            <pc:docMk/>
            <pc:sldMk cId="1041574502" sldId="299"/>
            <ac:inkMk id="151" creationId="{A4EB7C2E-1DC6-8542-A616-5CF291F5295D}"/>
          </ac:inkMkLst>
        </pc:inkChg>
        <pc:inkChg chg="add del">
          <ac:chgData name="鹏 刘" userId="522b771b6db6c9c0" providerId="LiveId" clId="{088909A4-A715-7343-9E15-330C212F6A4F}" dt="2018-04-08T11:38:05.377" v="59" actId="1076"/>
          <ac:inkMkLst>
            <pc:docMk/>
            <pc:sldMk cId="1041574502" sldId="299"/>
            <ac:inkMk id="152" creationId="{1E088B29-CED8-5842-860B-FB979071E799}"/>
          </ac:inkMkLst>
        </pc:inkChg>
        <pc:inkChg chg="add del">
          <ac:chgData name="鹏 刘" userId="522b771b6db6c9c0" providerId="LiveId" clId="{088909A4-A715-7343-9E15-330C212F6A4F}" dt="2018-04-08T11:38:05.377" v="59" actId="1076"/>
          <ac:inkMkLst>
            <pc:docMk/>
            <pc:sldMk cId="1041574502" sldId="299"/>
            <ac:inkMk id="153" creationId="{F6635B4B-CAD1-0340-98C1-E6F6C797A54E}"/>
          </ac:inkMkLst>
        </pc:inkChg>
        <pc:inkChg chg="add del">
          <ac:chgData name="鹏 刘" userId="522b771b6db6c9c0" providerId="LiveId" clId="{088909A4-A715-7343-9E15-330C212F6A4F}" dt="2018-04-08T11:38:05.377" v="59" actId="1076"/>
          <ac:inkMkLst>
            <pc:docMk/>
            <pc:sldMk cId="1041574502" sldId="299"/>
            <ac:inkMk id="154" creationId="{7CB62865-5C23-2B47-A64A-F76F1E5E7925}"/>
          </ac:inkMkLst>
        </pc:inkChg>
        <pc:inkChg chg="add reco">
          <ac:chgData name="鹏 刘" userId="522b771b6db6c9c0" providerId="LiveId" clId="{088909A4-A715-7343-9E15-330C212F6A4F}" dt="2018-04-08T11:38:05.377" v="59" actId="1076"/>
          <ac:inkMkLst>
            <pc:docMk/>
            <pc:sldMk cId="1041574502" sldId="299"/>
            <ac:inkMk id="155" creationId="{EFF3AF5B-7415-9F47-9711-FF485DD0D176}"/>
          </ac:inkMkLst>
        </pc:inkChg>
        <pc:inkChg chg="add del">
          <ac:chgData name="鹏 刘" userId="522b771b6db6c9c0" providerId="LiveId" clId="{088909A4-A715-7343-9E15-330C212F6A4F}" dt="2018-04-08T11:38:14.667" v="68" actId="1076"/>
          <ac:inkMkLst>
            <pc:docMk/>
            <pc:sldMk cId="1041574502" sldId="299"/>
            <ac:inkMk id="157" creationId="{C9E8B0A1-E539-6442-B30C-3747A88A6450}"/>
          </ac:inkMkLst>
        </pc:inkChg>
        <pc:inkChg chg="add del">
          <ac:chgData name="鹏 刘" userId="522b771b6db6c9c0" providerId="LiveId" clId="{088909A4-A715-7343-9E15-330C212F6A4F}" dt="2018-04-08T11:38:14.667" v="68" actId="1076"/>
          <ac:inkMkLst>
            <pc:docMk/>
            <pc:sldMk cId="1041574502" sldId="299"/>
            <ac:inkMk id="158" creationId="{1CD3005C-93D3-5C4F-A785-83AE916C27F5}"/>
          </ac:inkMkLst>
        </pc:inkChg>
        <pc:inkChg chg="add del">
          <ac:chgData name="鹏 刘" userId="522b771b6db6c9c0" providerId="LiveId" clId="{088909A4-A715-7343-9E15-330C212F6A4F}" dt="2018-04-08T11:38:14.667" v="68" actId="1076"/>
          <ac:inkMkLst>
            <pc:docMk/>
            <pc:sldMk cId="1041574502" sldId="299"/>
            <ac:inkMk id="159" creationId="{B1DB5288-E05F-1F4E-88E6-07B33956FEA5}"/>
          </ac:inkMkLst>
        </pc:inkChg>
        <pc:inkChg chg="add del">
          <ac:chgData name="鹏 刘" userId="522b771b6db6c9c0" providerId="LiveId" clId="{088909A4-A715-7343-9E15-330C212F6A4F}" dt="2018-04-08T11:38:14.667" v="68" actId="1076"/>
          <ac:inkMkLst>
            <pc:docMk/>
            <pc:sldMk cId="1041574502" sldId="299"/>
            <ac:inkMk id="160" creationId="{5A5A8B33-7743-124A-9A1B-CC76FE3DF2BC}"/>
          </ac:inkMkLst>
        </pc:inkChg>
        <pc:inkChg chg="add del">
          <ac:chgData name="鹏 刘" userId="522b771b6db6c9c0" providerId="LiveId" clId="{088909A4-A715-7343-9E15-330C212F6A4F}" dt="2018-04-08T11:38:14.667" v="68" actId="1076"/>
          <ac:inkMkLst>
            <pc:docMk/>
            <pc:sldMk cId="1041574502" sldId="299"/>
            <ac:inkMk id="161" creationId="{6301B63C-8DE0-0F4D-B6D6-0DEF91394EA9}"/>
          </ac:inkMkLst>
        </pc:inkChg>
        <pc:inkChg chg="add del">
          <ac:chgData name="鹏 刘" userId="522b771b6db6c9c0" providerId="LiveId" clId="{088909A4-A715-7343-9E15-330C212F6A4F}" dt="2018-04-08T11:38:14.667" v="68" actId="1076"/>
          <ac:inkMkLst>
            <pc:docMk/>
            <pc:sldMk cId="1041574502" sldId="299"/>
            <ac:inkMk id="162" creationId="{EB2426DB-6014-554F-A6ED-78DD43298D97}"/>
          </ac:inkMkLst>
        </pc:inkChg>
        <pc:inkChg chg="add del">
          <ac:chgData name="鹏 刘" userId="522b771b6db6c9c0" providerId="LiveId" clId="{088909A4-A715-7343-9E15-330C212F6A4F}" dt="2018-04-08T11:38:14.667" v="68" actId="1076"/>
          <ac:inkMkLst>
            <pc:docMk/>
            <pc:sldMk cId="1041574502" sldId="299"/>
            <ac:inkMk id="163" creationId="{03A5D8ED-3498-D74D-865C-4326CED3B27B}"/>
          </ac:inkMkLst>
        </pc:inkChg>
        <pc:inkChg chg="add del reco">
          <ac:chgData name="鹏 刘" userId="522b771b6db6c9c0" providerId="LiveId" clId="{088909A4-A715-7343-9E15-330C212F6A4F}" dt="2018-04-08T11:38:17.497" v="71" actId="1076"/>
          <ac:inkMkLst>
            <pc:docMk/>
            <pc:sldMk cId="1041574502" sldId="299"/>
            <ac:inkMk id="164" creationId="{64DD3D5E-229B-8C4B-BF07-934A1CC423B2}"/>
          </ac:inkMkLst>
        </pc:inkChg>
        <pc:inkChg chg="add del">
          <ac:chgData name="鹏 刘" userId="522b771b6db6c9c0" providerId="LiveId" clId="{088909A4-A715-7343-9E15-330C212F6A4F}" dt="2018-04-08T11:38:17.497" v="71" actId="1076"/>
          <ac:inkMkLst>
            <pc:docMk/>
            <pc:sldMk cId="1041574502" sldId="299"/>
            <ac:inkMk id="166" creationId="{B15EE41F-1662-7F41-9F40-C8AF00129555}"/>
          </ac:inkMkLst>
        </pc:inkChg>
        <pc:inkChg chg="add reco">
          <ac:chgData name="鹏 刘" userId="522b771b6db6c9c0" providerId="LiveId" clId="{088909A4-A715-7343-9E15-330C212F6A4F}" dt="2018-04-08T11:38:17.497" v="71" actId="1076"/>
          <ac:inkMkLst>
            <pc:docMk/>
            <pc:sldMk cId="1041574502" sldId="299"/>
            <ac:inkMk id="167" creationId="{0A54867B-8E61-0548-AC71-DE147C2A43C8}"/>
          </ac:inkMkLst>
        </pc:inkChg>
        <pc:inkChg chg="add del">
          <ac:chgData name="鹏 刘" userId="522b771b6db6c9c0" providerId="LiveId" clId="{088909A4-A715-7343-9E15-330C212F6A4F}" dt="2018-04-08T11:39:30.167" v="76" actId="1076"/>
          <ac:inkMkLst>
            <pc:docMk/>
            <pc:sldMk cId="1041574502" sldId="299"/>
            <ac:inkMk id="169" creationId="{D3E186A9-17A5-B94C-A167-73CF0716FFB3}"/>
          </ac:inkMkLst>
        </pc:inkChg>
        <pc:inkChg chg="add del">
          <ac:chgData name="鹏 刘" userId="522b771b6db6c9c0" providerId="LiveId" clId="{088909A4-A715-7343-9E15-330C212F6A4F}" dt="2018-04-08T11:39:30.167" v="76" actId="1076"/>
          <ac:inkMkLst>
            <pc:docMk/>
            <pc:sldMk cId="1041574502" sldId="299"/>
            <ac:inkMk id="170" creationId="{BA506A7C-DE3B-4F44-AB8D-80409170A354}"/>
          </ac:inkMkLst>
        </pc:inkChg>
        <pc:inkChg chg="add del">
          <ac:chgData name="鹏 刘" userId="522b771b6db6c9c0" providerId="LiveId" clId="{088909A4-A715-7343-9E15-330C212F6A4F}" dt="2018-04-08T11:39:30.167" v="76" actId="1076"/>
          <ac:inkMkLst>
            <pc:docMk/>
            <pc:sldMk cId="1041574502" sldId="299"/>
            <ac:inkMk id="171" creationId="{21D6BE80-96BF-3948-BDCB-814FC768A32E}"/>
          </ac:inkMkLst>
        </pc:inkChg>
        <pc:inkChg chg="add reco">
          <ac:chgData name="鹏 刘" userId="522b771b6db6c9c0" providerId="LiveId" clId="{088909A4-A715-7343-9E15-330C212F6A4F}" dt="2018-04-08T11:39:30.167" v="76" actId="1076"/>
          <ac:inkMkLst>
            <pc:docMk/>
            <pc:sldMk cId="1041574502" sldId="299"/>
            <ac:inkMk id="172" creationId="{4C5DB44D-5416-0346-81D8-8B2F8CABBAD3}"/>
          </ac:inkMkLst>
        </pc:inkChg>
      </pc:sldChg>
      <pc:sldChg chg="addSp delSp modSp">
        <pc:chgData name="鹏 刘" userId="522b771b6db6c9c0" providerId="LiveId" clId="{088909A4-A715-7343-9E15-330C212F6A4F}" dt="2018-04-13T07:04:10.087" v="1707" actId="478"/>
        <pc:sldMkLst>
          <pc:docMk/>
          <pc:sldMk cId="2508744461" sldId="300"/>
        </pc:sldMkLst>
        <pc:spChg chg="mod">
          <ac:chgData name="鹏 刘" userId="522b771b6db6c9c0" providerId="LiveId" clId="{088909A4-A715-7343-9E15-330C212F6A4F}" dt="2018-04-13T06:33:07.664" v="995" actId="20577"/>
          <ac:spMkLst>
            <pc:docMk/>
            <pc:sldMk cId="2508744461" sldId="300"/>
            <ac:spMk id="2" creationId="{208F095F-B61E-467A-9313-4C60C31B09C7}"/>
          </ac:spMkLst>
        </pc:spChg>
        <pc:spChg chg="del">
          <ac:chgData name="鹏 刘" userId="522b771b6db6c9c0" providerId="LiveId" clId="{088909A4-A715-7343-9E15-330C212F6A4F}" dt="2018-04-13T06:04:32.046" v="116" actId="478"/>
          <ac:spMkLst>
            <pc:docMk/>
            <pc:sldMk cId="2508744461" sldId="300"/>
            <ac:spMk id="3" creationId="{D3D0FECC-F066-4CA8-A785-0AFEB5895B04}"/>
          </ac:spMkLst>
        </pc:spChg>
        <pc:spChg chg="add mod">
          <ac:chgData name="鹏 刘" userId="522b771b6db6c9c0" providerId="LiveId" clId="{088909A4-A715-7343-9E15-330C212F6A4F}" dt="2018-04-13T06:32:29.979" v="961" actId="207"/>
          <ac:spMkLst>
            <pc:docMk/>
            <pc:sldMk cId="2508744461" sldId="300"/>
            <ac:spMk id="5" creationId="{E32EDD33-3DB3-8848-824A-A2BF3EBA70A8}"/>
          </ac:spMkLst>
        </pc:spChg>
        <pc:picChg chg="add del mod">
          <ac:chgData name="鹏 刘" userId="522b771b6db6c9c0" providerId="LiveId" clId="{088909A4-A715-7343-9E15-330C212F6A4F}" dt="2018-04-13T07:04:10.087" v="1707" actId="478"/>
          <ac:picMkLst>
            <pc:docMk/>
            <pc:sldMk cId="2508744461" sldId="300"/>
            <ac:picMk id="4" creationId="{5C26790C-D184-134B-AEB7-F7286560B307}"/>
          </ac:picMkLst>
        </pc:picChg>
      </pc:sldChg>
      <pc:sldChg chg="del ord">
        <pc:chgData name="鹏 刘" userId="522b771b6db6c9c0" providerId="LiveId" clId="{088909A4-A715-7343-9E15-330C212F6A4F}" dt="2018-04-13T06:12:11.408" v="325" actId="2696"/>
        <pc:sldMkLst>
          <pc:docMk/>
          <pc:sldMk cId="665419308" sldId="301"/>
        </pc:sldMkLst>
      </pc:sldChg>
      <pc:sldChg chg="modSp new">
        <pc:chgData name="鹏 刘" userId="522b771b6db6c9c0" providerId="LiveId" clId="{088909A4-A715-7343-9E15-330C212F6A4F}" dt="2018-04-13T06:39:21.425" v="1328" actId="114"/>
        <pc:sldMkLst>
          <pc:docMk/>
          <pc:sldMk cId="1446683528" sldId="301"/>
        </pc:sldMkLst>
        <pc:spChg chg="mod">
          <ac:chgData name="鹏 刘" userId="522b771b6db6c9c0" providerId="LiveId" clId="{088909A4-A715-7343-9E15-330C212F6A4F}" dt="2018-04-13T06:38:11.944" v="1253" actId="207"/>
          <ac:spMkLst>
            <pc:docMk/>
            <pc:sldMk cId="1446683528" sldId="301"/>
            <ac:spMk id="2" creationId="{89B1BC59-300E-4440-BE16-5C7C64FBD0C7}"/>
          </ac:spMkLst>
        </pc:spChg>
        <pc:spChg chg="mod">
          <ac:chgData name="鹏 刘" userId="522b771b6db6c9c0" providerId="LiveId" clId="{088909A4-A715-7343-9E15-330C212F6A4F}" dt="2018-04-13T06:39:21.425" v="1328" actId="114"/>
          <ac:spMkLst>
            <pc:docMk/>
            <pc:sldMk cId="1446683528" sldId="301"/>
            <ac:spMk id="3" creationId="{E8D34679-CCF5-3D4F-A1B6-377D8FFE811E}"/>
          </ac:spMkLst>
        </pc:spChg>
      </pc:sldChg>
      <pc:sldChg chg="addSp delSp modSp new ord">
        <pc:chgData name="鹏 刘" userId="522b771b6db6c9c0" providerId="LiveId" clId="{088909A4-A715-7343-9E15-330C212F6A4F}" dt="2018-04-13T06:43:42.031" v="1416" actId="1076"/>
        <pc:sldMkLst>
          <pc:docMk/>
          <pc:sldMk cId="3161214234" sldId="302"/>
        </pc:sldMkLst>
        <pc:spChg chg="mod">
          <ac:chgData name="鹏 刘" userId="522b771b6db6c9c0" providerId="LiveId" clId="{088909A4-A715-7343-9E15-330C212F6A4F}" dt="2018-04-13T06:40:27.843" v="1395" actId="20577"/>
          <ac:spMkLst>
            <pc:docMk/>
            <pc:sldMk cId="3161214234" sldId="302"/>
            <ac:spMk id="2" creationId="{7AFA83A7-44C4-E845-8895-F64E219B55B2}"/>
          </ac:spMkLst>
        </pc:spChg>
        <pc:spChg chg="del">
          <ac:chgData name="鹏 刘" userId="522b771b6db6c9c0" providerId="LiveId" clId="{088909A4-A715-7343-9E15-330C212F6A4F}" dt="2018-04-13T06:43:29.175" v="1412" actId="478"/>
          <ac:spMkLst>
            <pc:docMk/>
            <pc:sldMk cId="3161214234" sldId="302"/>
            <ac:spMk id="3" creationId="{676D2523-FA29-BD43-B851-E2F2E0BA57DA}"/>
          </ac:spMkLst>
        </pc:spChg>
        <pc:picChg chg="add del mod">
          <ac:chgData name="鹏 刘" userId="522b771b6db6c9c0" providerId="LiveId" clId="{088909A4-A715-7343-9E15-330C212F6A4F}" dt="2018-04-13T06:43:08.217" v="1407" actId="478"/>
          <ac:picMkLst>
            <pc:docMk/>
            <pc:sldMk cId="3161214234" sldId="302"/>
            <ac:picMk id="6" creationId="{1D026D0B-D466-A44D-8AE7-CB3C5316D217}"/>
          </ac:picMkLst>
        </pc:picChg>
        <pc:picChg chg="add del mod">
          <ac:chgData name="鹏 刘" userId="522b771b6db6c9c0" providerId="LiveId" clId="{088909A4-A715-7343-9E15-330C212F6A4F}" dt="2018-04-13T06:43:18.707" v="1410" actId="478"/>
          <ac:picMkLst>
            <pc:docMk/>
            <pc:sldMk cId="3161214234" sldId="302"/>
            <ac:picMk id="9" creationId="{F7A743E3-F631-C444-9892-AB80A569632D}"/>
          </ac:picMkLst>
        </pc:picChg>
        <pc:picChg chg="add mod">
          <ac:chgData name="鹏 刘" userId="522b771b6db6c9c0" providerId="LiveId" clId="{088909A4-A715-7343-9E15-330C212F6A4F}" dt="2018-04-13T06:43:42.031" v="1416" actId="1076"/>
          <ac:picMkLst>
            <pc:docMk/>
            <pc:sldMk cId="3161214234" sldId="302"/>
            <ac:picMk id="12" creationId="{CFA7D124-5C1B-9A48-B5A9-BB8991BBE20E}"/>
          </ac:picMkLst>
        </pc:picChg>
      </pc:sldChg>
      <pc:sldChg chg="addSp delSp modSp new">
        <pc:chgData name="鹏 刘" userId="522b771b6db6c9c0" providerId="LiveId" clId="{088909A4-A715-7343-9E15-330C212F6A4F}" dt="2018-04-13T07:07:41.658" v="1709" actId="20577"/>
        <pc:sldMkLst>
          <pc:docMk/>
          <pc:sldMk cId="955835806" sldId="303"/>
        </pc:sldMkLst>
        <pc:spChg chg="mod">
          <ac:chgData name="鹏 刘" userId="522b771b6db6c9c0" providerId="LiveId" clId="{088909A4-A715-7343-9E15-330C212F6A4F}" dt="2018-04-13T06:42:42.713" v="1402" actId="20577"/>
          <ac:spMkLst>
            <pc:docMk/>
            <pc:sldMk cId="955835806" sldId="303"/>
            <ac:spMk id="2" creationId="{7C84D2E0-A598-3C4E-A91F-7777E161BE2D}"/>
          </ac:spMkLst>
        </pc:spChg>
        <pc:spChg chg="del">
          <ac:chgData name="鹏 刘" userId="522b771b6db6c9c0" providerId="LiveId" clId="{088909A4-A715-7343-9E15-330C212F6A4F}" dt="2018-04-13T06:42:48.590" v="1403" actId="22"/>
          <ac:spMkLst>
            <pc:docMk/>
            <pc:sldMk cId="955835806" sldId="303"/>
            <ac:spMk id="3" creationId="{A7947879-861A-B049-A0E6-7BD8828C0C6A}"/>
          </ac:spMkLst>
        </pc:spChg>
        <pc:spChg chg="add del">
          <ac:chgData name="鹏 刘" userId="522b771b6db6c9c0" providerId="LiveId" clId="{088909A4-A715-7343-9E15-330C212F6A4F}" dt="2018-04-13T06:49:12.643" v="1596" actId="478"/>
          <ac:spMkLst>
            <pc:docMk/>
            <pc:sldMk cId="955835806" sldId="303"/>
            <ac:spMk id="142" creationId="{123FC39C-40F4-044D-83F8-F75239355AC5}"/>
          </ac:spMkLst>
        </pc:spChg>
        <pc:spChg chg="add mod">
          <ac:chgData name="鹏 刘" userId="522b771b6db6c9c0" providerId="LiveId" clId="{088909A4-A715-7343-9E15-330C212F6A4F}" dt="2018-04-13T07:07:41.658" v="1709" actId="20577"/>
          <ac:spMkLst>
            <pc:docMk/>
            <pc:sldMk cId="955835806" sldId="303"/>
            <ac:spMk id="144" creationId="{F4B396BE-6655-3D46-99DB-13B865B2DA26}"/>
          </ac:spMkLst>
        </pc:spChg>
        <pc:picChg chg="add mod">
          <ac:chgData name="鹏 刘" userId="522b771b6db6c9c0" providerId="LiveId" clId="{088909A4-A715-7343-9E15-330C212F6A4F}" dt="2018-04-13T06:46:28.690" v="1470" actId="1076"/>
          <ac:picMkLst>
            <pc:docMk/>
            <pc:sldMk cId="955835806" sldId="303"/>
            <ac:picMk id="6" creationId="{969231CA-09C3-8D4C-8DFF-4E6F3C9009DF}"/>
          </ac:picMkLst>
        </pc:picChg>
        <pc:inkChg chg="add del">
          <ac:chgData name="鹏 刘" userId="522b771b6db6c9c0" providerId="LiveId" clId="{088909A4-A715-7343-9E15-330C212F6A4F}" dt="2018-04-13T06:46:13.320" v="1461" actId="207"/>
          <ac:inkMkLst>
            <pc:docMk/>
            <pc:sldMk cId="955835806" sldId="303"/>
            <ac:inkMk id="7" creationId="{5F7F8B25-7338-C54A-AC2E-5F4A992B675D}"/>
          </ac:inkMkLst>
        </pc:inkChg>
        <pc:inkChg chg="add del">
          <ac:chgData name="鹏 刘" userId="522b771b6db6c9c0" providerId="LiveId" clId="{088909A4-A715-7343-9E15-330C212F6A4F}" dt="2018-04-13T06:46:11.916" v="1460" actId="207"/>
          <ac:inkMkLst>
            <pc:docMk/>
            <pc:sldMk cId="955835806" sldId="303"/>
            <ac:inkMk id="8" creationId="{F4059347-E1B4-974C-873B-7317F875869C}"/>
          </ac:inkMkLst>
        </pc:inkChg>
        <pc:inkChg chg="add del reco">
          <ac:chgData name="鹏 刘" userId="522b771b6db6c9c0" providerId="LiveId" clId="{088909A4-A715-7343-9E15-330C212F6A4F}" dt="2018-04-13T06:46:11.916" v="1460" actId="207"/>
          <ac:inkMkLst>
            <pc:docMk/>
            <pc:sldMk cId="955835806" sldId="303"/>
            <ac:inkMk id="9" creationId="{3ED4B27A-195E-2E4A-B61E-0D975821BC69}"/>
          </ac:inkMkLst>
        </pc:inkChg>
        <pc:inkChg chg="add del">
          <ac:chgData name="鹏 刘" userId="522b771b6db6c9c0" providerId="LiveId" clId="{088909A4-A715-7343-9E15-330C212F6A4F}" dt="2018-04-13T06:46:22.653" v="1464" actId="207"/>
          <ac:inkMkLst>
            <pc:docMk/>
            <pc:sldMk cId="955835806" sldId="303"/>
            <ac:inkMk id="11" creationId="{971D0CDA-CC9B-9B45-8682-FF6F2B7467BA}"/>
          </ac:inkMkLst>
        </pc:inkChg>
        <pc:inkChg chg="add del">
          <ac:chgData name="鹏 刘" userId="522b771b6db6c9c0" providerId="LiveId" clId="{088909A4-A715-7343-9E15-330C212F6A4F}" dt="2018-04-13T06:46:22.653" v="1464" actId="207"/>
          <ac:inkMkLst>
            <pc:docMk/>
            <pc:sldMk cId="955835806" sldId="303"/>
            <ac:inkMk id="12" creationId="{1D551930-8E2E-E440-8ED6-9438C26213D4}"/>
          </ac:inkMkLst>
        </pc:inkChg>
        <pc:inkChg chg="add reco">
          <ac:chgData name="鹏 刘" userId="522b771b6db6c9c0" providerId="LiveId" clId="{088909A4-A715-7343-9E15-330C212F6A4F}" dt="2018-04-13T06:46:22.653" v="1464" actId="207"/>
          <ac:inkMkLst>
            <pc:docMk/>
            <pc:sldMk cId="955835806" sldId="303"/>
            <ac:inkMk id="13" creationId="{7913BBAC-F113-3C45-BFDC-5B3130AF0C97}"/>
          </ac:inkMkLst>
        </pc:inkChg>
        <pc:inkChg chg="add">
          <ac:chgData name="鹏 刘" userId="522b771b6db6c9c0" providerId="LiveId" clId="{088909A4-A715-7343-9E15-330C212F6A4F}" dt="2018-04-13T06:46:23.970" v="1466" actId="207"/>
          <ac:inkMkLst>
            <pc:docMk/>
            <pc:sldMk cId="955835806" sldId="303"/>
            <ac:inkMk id="15" creationId="{49F49034-8B15-994B-AA67-32A13EB2FE77}"/>
          </ac:inkMkLst>
        </pc:inkChg>
        <pc:inkChg chg="add">
          <ac:chgData name="鹏 刘" userId="522b771b6db6c9c0" providerId="LiveId" clId="{088909A4-A715-7343-9E15-330C212F6A4F}" dt="2018-04-13T06:46:25.200" v="1468" actId="207"/>
          <ac:inkMkLst>
            <pc:docMk/>
            <pc:sldMk cId="955835806" sldId="303"/>
            <ac:inkMk id="16" creationId="{C3C4B199-F5BE-7C4F-B18F-34298FF4274A}"/>
          </ac:inkMkLst>
        </pc:inkChg>
        <pc:inkChg chg="add del">
          <ac:chgData name="鹏 刘" userId="522b771b6db6c9c0" providerId="LiveId" clId="{088909A4-A715-7343-9E15-330C212F6A4F}" dt="2018-04-13T06:46:52.387" v="1481" actId="207"/>
          <ac:inkMkLst>
            <pc:docMk/>
            <pc:sldMk cId="955835806" sldId="303"/>
            <ac:inkMk id="17" creationId="{C3025533-C1BF-A04F-BC88-4E43FD3ACA93}"/>
          </ac:inkMkLst>
        </pc:inkChg>
        <pc:inkChg chg="add del">
          <ac:chgData name="鹏 刘" userId="522b771b6db6c9c0" providerId="LiveId" clId="{088909A4-A715-7343-9E15-330C212F6A4F}" dt="2018-04-13T06:46:52.387" v="1481" actId="207"/>
          <ac:inkMkLst>
            <pc:docMk/>
            <pc:sldMk cId="955835806" sldId="303"/>
            <ac:inkMk id="18" creationId="{261D197F-770E-7F40-B616-F5DD1EBF5E36}"/>
          </ac:inkMkLst>
        </pc:inkChg>
        <pc:inkChg chg="add del">
          <ac:chgData name="鹏 刘" userId="522b771b6db6c9c0" providerId="LiveId" clId="{088909A4-A715-7343-9E15-330C212F6A4F}" dt="2018-04-13T06:46:52.387" v="1481" actId="207"/>
          <ac:inkMkLst>
            <pc:docMk/>
            <pc:sldMk cId="955835806" sldId="303"/>
            <ac:inkMk id="19" creationId="{FFDE881A-FEB9-EC44-BE91-9C4737E855F2}"/>
          </ac:inkMkLst>
        </pc:inkChg>
        <pc:inkChg chg="add del">
          <ac:chgData name="鹏 刘" userId="522b771b6db6c9c0" providerId="LiveId" clId="{088909A4-A715-7343-9E15-330C212F6A4F}" dt="2018-04-13T06:46:52.387" v="1481" actId="207"/>
          <ac:inkMkLst>
            <pc:docMk/>
            <pc:sldMk cId="955835806" sldId="303"/>
            <ac:inkMk id="20" creationId="{59FB19F5-17C5-344D-86CB-CA32C525EBA4}"/>
          </ac:inkMkLst>
        </pc:inkChg>
        <pc:inkChg chg="add del">
          <ac:chgData name="鹏 刘" userId="522b771b6db6c9c0" providerId="LiveId" clId="{088909A4-A715-7343-9E15-330C212F6A4F}" dt="2018-04-13T06:46:52.387" v="1481" actId="207"/>
          <ac:inkMkLst>
            <pc:docMk/>
            <pc:sldMk cId="955835806" sldId="303"/>
            <ac:inkMk id="21" creationId="{51ADDCEF-9BD7-C846-9CC6-C750F84E50BD}"/>
          </ac:inkMkLst>
        </pc:inkChg>
        <pc:inkChg chg="add del">
          <ac:chgData name="鹏 刘" userId="522b771b6db6c9c0" providerId="LiveId" clId="{088909A4-A715-7343-9E15-330C212F6A4F}" dt="2018-04-13T06:46:52.387" v="1481" actId="207"/>
          <ac:inkMkLst>
            <pc:docMk/>
            <pc:sldMk cId="955835806" sldId="303"/>
            <ac:inkMk id="22" creationId="{479667DF-25AA-7444-890A-2C53B435CC89}"/>
          </ac:inkMkLst>
        </pc:inkChg>
        <pc:inkChg chg="add del">
          <ac:chgData name="鹏 刘" userId="522b771b6db6c9c0" providerId="LiveId" clId="{088909A4-A715-7343-9E15-330C212F6A4F}" dt="2018-04-13T06:46:52.387" v="1481" actId="207"/>
          <ac:inkMkLst>
            <pc:docMk/>
            <pc:sldMk cId="955835806" sldId="303"/>
            <ac:inkMk id="23" creationId="{59E043D5-9071-A544-B3C8-09CC5B494BA9}"/>
          </ac:inkMkLst>
        </pc:inkChg>
        <pc:inkChg chg="add del">
          <ac:chgData name="鹏 刘" userId="522b771b6db6c9c0" providerId="LiveId" clId="{088909A4-A715-7343-9E15-330C212F6A4F}" dt="2018-04-13T06:46:52.387" v="1481" actId="207"/>
          <ac:inkMkLst>
            <pc:docMk/>
            <pc:sldMk cId="955835806" sldId="303"/>
            <ac:inkMk id="24" creationId="{8DACB8DA-6A16-8D4F-9619-F4324FA0D45D}"/>
          </ac:inkMkLst>
        </pc:inkChg>
        <pc:inkChg chg="add del">
          <ac:chgData name="鹏 刘" userId="522b771b6db6c9c0" providerId="LiveId" clId="{088909A4-A715-7343-9E15-330C212F6A4F}" dt="2018-04-13T06:46:52.387" v="1481" actId="207"/>
          <ac:inkMkLst>
            <pc:docMk/>
            <pc:sldMk cId="955835806" sldId="303"/>
            <ac:inkMk id="25" creationId="{0533528B-F978-B643-8E50-E320CA7D1E10}"/>
          </ac:inkMkLst>
        </pc:inkChg>
        <pc:inkChg chg="add del">
          <ac:chgData name="鹏 刘" userId="522b771b6db6c9c0" providerId="LiveId" clId="{088909A4-A715-7343-9E15-330C212F6A4F}" dt="2018-04-13T06:46:52.387" v="1481" actId="207"/>
          <ac:inkMkLst>
            <pc:docMk/>
            <pc:sldMk cId="955835806" sldId="303"/>
            <ac:inkMk id="26" creationId="{D99E0A1C-88F1-994B-8204-E8CB3DDEC78B}"/>
          </ac:inkMkLst>
        </pc:inkChg>
        <pc:inkChg chg="add del mod reco">
          <ac:chgData name="鹏 刘" userId="522b771b6db6c9c0" providerId="LiveId" clId="{088909A4-A715-7343-9E15-330C212F6A4F}" dt="2018-04-13T06:48:55.936" v="1591" actId="478"/>
          <ac:inkMkLst>
            <pc:docMk/>
            <pc:sldMk cId="955835806" sldId="303"/>
            <ac:inkMk id="27" creationId="{28DDC58A-800F-FB46-A27E-8A73D0FC84DE}"/>
          </ac:inkMkLst>
        </pc:inkChg>
        <pc:inkChg chg="add del">
          <ac:chgData name="鹏 刘" userId="522b771b6db6c9c0" providerId="LiveId" clId="{088909A4-A715-7343-9E15-330C212F6A4F}" dt="2018-04-13T06:46:58.472" v="1502" actId="207"/>
          <ac:inkMkLst>
            <pc:docMk/>
            <pc:sldMk cId="955835806" sldId="303"/>
            <ac:inkMk id="29" creationId="{BD0CD034-9700-2044-8D9F-640D6571BD01}"/>
          </ac:inkMkLst>
        </pc:inkChg>
        <pc:inkChg chg="add del">
          <ac:chgData name="鹏 刘" userId="522b771b6db6c9c0" providerId="LiveId" clId="{088909A4-A715-7343-9E15-330C212F6A4F}" dt="2018-04-13T06:46:58.472" v="1502" actId="207"/>
          <ac:inkMkLst>
            <pc:docMk/>
            <pc:sldMk cId="955835806" sldId="303"/>
            <ac:inkMk id="30" creationId="{EAB22261-467B-FE43-98DD-E30434CAAB9B}"/>
          </ac:inkMkLst>
        </pc:inkChg>
        <pc:inkChg chg="add del">
          <ac:chgData name="鹏 刘" userId="522b771b6db6c9c0" providerId="LiveId" clId="{088909A4-A715-7343-9E15-330C212F6A4F}" dt="2018-04-13T06:46:58.472" v="1502" actId="207"/>
          <ac:inkMkLst>
            <pc:docMk/>
            <pc:sldMk cId="955835806" sldId="303"/>
            <ac:inkMk id="31" creationId="{6973F330-DC20-9244-9132-4A0E0CDFC9E7}"/>
          </ac:inkMkLst>
        </pc:inkChg>
        <pc:inkChg chg="add del">
          <ac:chgData name="鹏 刘" userId="522b771b6db6c9c0" providerId="LiveId" clId="{088909A4-A715-7343-9E15-330C212F6A4F}" dt="2018-04-13T06:46:58.472" v="1502" actId="207"/>
          <ac:inkMkLst>
            <pc:docMk/>
            <pc:sldMk cId="955835806" sldId="303"/>
            <ac:inkMk id="32" creationId="{37A3ACF8-1553-5B4F-9749-6BCC88BBEA3B}"/>
          </ac:inkMkLst>
        </pc:inkChg>
        <pc:inkChg chg="add del">
          <ac:chgData name="鹏 刘" userId="522b771b6db6c9c0" providerId="LiveId" clId="{088909A4-A715-7343-9E15-330C212F6A4F}" dt="2018-04-13T06:46:58.472" v="1502" actId="207"/>
          <ac:inkMkLst>
            <pc:docMk/>
            <pc:sldMk cId="955835806" sldId="303"/>
            <ac:inkMk id="33" creationId="{C5CA61C0-FED9-3C4C-8DC0-2A8C744C9A7C}"/>
          </ac:inkMkLst>
        </pc:inkChg>
        <pc:inkChg chg="add del">
          <ac:chgData name="鹏 刘" userId="522b771b6db6c9c0" providerId="LiveId" clId="{088909A4-A715-7343-9E15-330C212F6A4F}" dt="2018-04-13T06:46:58.472" v="1502" actId="207"/>
          <ac:inkMkLst>
            <pc:docMk/>
            <pc:sldMk cId="955835806" sldId="303"/>
            <ac:inkMk id="34" creationId="{40335900-C72D-BB41-A85A-4B4CB18C0AAB}"/>
          </ac:inkMkLst>
        </pc:inkChg>
        <pc:inkChg chg="add del">
          <ac:chgData name="鹏 刘" userId="522b771b6db6c9c0" providerId="LiveId" clId="{088909A4-A715-7343-9E15-330C212F6A4F}" dt="2018-04-13T06:46:58.472" v="1502" actId="207"/>
          <ac:inkMkLst>
            <pc:docMk/>
            <pc:sldMk cId="955835806" sldId="303"/>
            <ac:inkMk id="35" creationId="{E9C40927-E565-9A4C-A9E8-0DFB39BD5DED}"/>
          </ac:inkMkLst>
        </pc:inkChg>
        <pc:inkChg chg="add del">
          <ac:chgData name="鹏 刘" userId="522b771b6db6c9c0" providerId="LiveId" clId="{088909A4-A715-7343-9E15-330C212F6A4F}" dt="2018-04-13T06:46:58.472" v="1502" actId="207"/>
          <ac:inkMkLst>
            <pc:docMk/>
            <pc:sldMk cId="955835806" sldId="303"/>
            <ac:inkMk id="36" creationId="{92D64C51-ECD0-6844-95D6-87D2AAF1A727}"/>
          </ac:inkMkLst>
        </pc:inkChg>
        <pc:inkChg chg="add del">
          <ac:chgData name="鹏 刘" userId="522b771b6db6c9c0" providerId="LiveId" clId="{088909A4-A715-7343-9E15-330C212F6A4F}" dt="2018-04-13T06:46:58.472" v="1502" actId="207"/>
          <ac:inkMkLst>
            <pc:docMk/>
            <pc:sldMk cId="955835806" sldId="303"/>
            <ac:inkMk id="37" creationId="{72283A6B-7619-4C47-B49E-C4AE93C09538}"/>
          </ac:inkMkLst>
        </pc:inkChg>
        <pc:inkChg chg="add del">
          <ac:chgData name="鹏 刘" userId="522b771b6db6c9c0" providerId="LiveId" clId="{088909A4-A715-7343-9E15-330C212F6A4F}" dt="2018-04-13T06:46:58.472" v="1502" actId="207"/>
          <ac:inkMkLst>
            <pc:docMk/>
            <pc:sldMk cId="955835806" sldId="303"/>
            <ac:inkMk id="38" creationId="{0E3246F4-F187-774B-BDE6-4AC22DDFC3F8}"/>
          </ac:inkMkLst>
        </pc:inkChg>
        <pc:inkChg chg="add del">
          <ac:chgData name="鹏 刘" userId="522b771b6db6c9c0" providerId="LiveId" clId="{088909A4-A715-7343-9E15-330C212F6A4F}" dt="2018-04-13T06:46:58.472" v="1502" actId="207"/>
          <ac:inkMkLst>
            <pc:docMk/>
            <pc:sldMk cId="955835806" sldId="303"/>
            <ac:inkMk id="39" creationId="{22122B3C-B32D-C540-B5E9-D4DDF023604B}"/>
          </ac:inkMkLst>
        </pc:inkChg>
        <pc:inkChg chg="add del">
          <ac:chgData name="鹏 刘" userId="522b771b6db6c9c0" providerId="LiveId" clId="{088909A4-A715-7343-9E15-330C212F6A4F}" dt="2018-04-13T06:46:58.472" v="1502" actId="207"/>
          <ac:inkMkLst>
            <pc:docMk/>
            <pc:sldMk cId="955835806" sldId="303"/>
            <ac:inkMk id="40" creationId="{BBD2C38C-EFAF-EE40-933E-05614E979718}"/>
          </ac:inkMkLst>
        </pc:inkChg>
        <pc:inkChg chg="add del">
          <ac:chgData name="鹏 刘" userId="522b771b6db6c9c0" providerId="LiveId" clId="{088909A4-A715-7343-9E15-330C212F6A4F}" dt="2018-04-13T06:46:58.472" v="1502" actId="207"/>
          <ac:inkMkLst>
            <pc:docMk/>
            <pc:sldMk cId="955835806" sldId="303"/>
            <ac:inkMk id="41" creationId="{9BDE663C-9FF9-0343-B11B-A05D7DB60892}"/>
          </ac:inkMkLst>
        </pc:inkChg>
        <pc:inkChg chg="add del">
          <ac:chgData name="鹏 刘" userId="522b771b6db6c9c0" providerId="LiveId" clId="{088909A4-A715-7343-9E15-330C212F6A4F}" dt="2018-04-13T06:46:58.472" v="1502" actId="207"/>
          <ac:inkMkLst>
            <pc:docMk/>
            <pc:sldMk cId="955835806" sldId="303"/>
            <ac:inkMk id="42" creationId="{55DF6D16-F632-584C-BA60-FFE7770BCB2C}"/>
          </ac:inkMkLst>
        </pc:inkChg>
        <pc:inkChg chg="add del">
          <ac:chgData name="鹏 刘" userId="522b771b6db6c9c0" providerId="LiveId" clId="{088909A4-A715-7343-9E15-330C212F6A4F}" dt="2018-04-13T06:46:58.472" v="1502" actId="207"/>
          <ac:inkMkLst>
            <pc:docMk/>
            <pc:sldMk cId="955835806" sldId="303"/>
            <ac:inkMk id="43" creationId="{4CA8845B-39F4-B14E-8D30-BC6304F1C04C}"/>
          </ac:inkMkLst>
        </pc:inkChg>
        <pc:inkChg chg="add del">
          <ac:chgData name="鹏 刘" userId="522b771b6db6c9c0" providerId="LiveId" clId="{088909A4-A715-7343-9E15-330C212F6A4F}" dt="2018-04-13T06:46:58.472" v="1502" actId="207"/>
          <ac:inkMkLst>
            <pc:docMk/>
            <pc:sldMk cId="955835806" sldId="303"/>
            <ac:inkMk id="44" creationId="{BC44D1D7-9648-7140-8629-4F5FE1969463}"/>
          </ac:inkMkLst>
        </pc:inkChg>
        <pc:inkChg chg="add del">
          <ac:chgData name="鹏 刘" userId="522b771b6db6c9c0" providerId="LiveId" clId="{088909A4-A715-7343-9E15-330C212F6A4F}" dt="2018-04-13T06:46:58.472" v="1502" actId="207"/>
          <ac:inkMkLst>
            <pc:docMk/>
            <pc:sldMk cId="955835806" sldId="303"/>
            <ac:inkMk id="45" creationId="{AB52A221-D01D-3B4E-93D8-5588245A4475}"/>
          </ac:inkMkLst>
        </pc:inkChg>
        <pc:inkChg chg="add del">
          <ac:chgData name="鹏 刘" userId="522b771b6db6c9c0" providerId="LiveId" clId="{088909A4-A715-7343-9E15-330C212F6A4F}" dt="2018-04-13T06:46:58.472" v="1502" actId="207"/>
          <ac:inkMkLst>
            <pc:docMk/>
            <pc:sldMk cId="955835806" sldId="303"/>
            <ac:inkMk id="46" creationId="{7B9D151A-5F6A-4942-A847-F5753490F410}"/>
          </ac:inkMkLst>
        </pc:inkChg>
        <pc:inkChg chg="add del">
          <ac:chgData name="鹏 刘" userId="522b771b6db6c9c0" providerId="LiveId" clId="{088909A4-A715-7343-9E15-330C212F6A4F}" dt="2018-04-13T06:46:58.472" v="1502" actId="207"/>
          <ac:inkMkLst>
            <pc:docMk/>
            <pc:sldMk cId="955835806" sldId="303"/>
            <ac:inkMk id="47" creationId="{2FBE6154-39FA-AC4E-A011-11BBB85EF102}"/>
          </ac:inkMkLst>
        </pc:inkChg>
        <pc:inkChg chg="add del">
          <ac:chgData name="鹏 刘" userId="522b771b6db6c9c0" providerId="LiveId" clId="{088909A4-A715-7343-9E15-330C212F6A4F}" dt="2018-04-13T06:46:58.472" v="1502" actId="207"/>
          <ac:inkMkLst>
            <pc:docMk/>
            <pc:sldMk cId="955835806" sldId="303"/>
            <ac:inkMk id="48" creationId="{2969387E-5751-C447-AA6E-169413FE1274}"/>
          </ac:inkMkLst>
        </pc:inkChg>
        <pc:inkChg chg="add del reco">
          <ac:chgData name="鹏 刘" userId="522b771b6db6c9c0" providerId="LiveId" clId="{088909A4-A715-7343-9E15-330C212F6A4F}" dt="2018-04-13T06:47:10.057" v="1521" actId="207"/>
          <ac:inkMkLst>
            <pc:docMk/>
            <pc:sldMk cId="955835806" sldId="303"/>
            <ac:inkMk id="49" creationId="{38FFA2DE-4F74-F547-BEF0-604911C584EF}"/>
          </ac:inkMkLst>
        </pc:inkChg>
        <pc:inkChg chg="add del mod reco">
          <ac:chgData name="鹏 刘" userId="522b771b6db6c9c0" providerId="LiveId" clId="{088909A4-A715-7343-9E15-330C212F6A4F}" dt="2018-04-13T06:48:55.936" v="1591" actId="478"/>
          <ac:inkMkLst>
            <pc:docMk/>
            <pc:sldMk cId="955835806" sldId="303"/>
            <ac:inkMk id="50" creationId="{07BAAA53-E483-B64C-A05F-8DD21A4A2D07}"/>
          </ac:inkMkLst>
        </pc:inkChg>
        <pc:inkChg chg="add del mod reco">
          <ac:chgData name="鹏 刘" userId="522b771b6db6c9c0" providerId="LiveId" clId="{088909A4-A715-7343-9E15-330C212F6A4F}" dt="2018-04-13T06:48:55.936" v="1591" actId="478"/>
          <ac:inkMkLst>
            <pc:docMk/>
            <pc:sldMk cId="955835806" sldId="303"/>
            <ac:inkMk id="51" creationId="{C4C3323B-7F2E-B741-921F-B9B125E99E42}"/>
          </ac:inkMkLst>
        </pc:inkChg>
        <pc:inkChg chg="add del">
          <ac:chgData name="鹏 刘" userId="522b771b6db6c9c0" providerId="LiveId" clId="{088909A4-A715-7343-9E15-330C212F6A4F}" dt="2018-04-13T06:47:10.057" v="1521" actId="207"/>
          <ac:inkMkLst>
            <pc:docMk/>
            <pc:sldMk cId="955835806" sldId="303"/>
            <ac:inkMk id="55" creationId="{FDB487AC-7646-CE4D-A192-B2593C243A16}"/>
          </ac:inkMkLst>
        </pc:inkChg>
        <pc:inkChg chg="add del">
          <ac:chgData name="鹏 刘" userId="522b771b6db6c9c0" providerId="LiveId" clId="{088909A4-A715-7343-9E15-330C212F6A4F}" dt="2018-04-13T06:47:10.057" v="1521" actId="207"/>
          <ac:inkMkLst>
            <pc:docMk/>
            <pc:sldMk cId="955835806" sldId="303"/>
            <ac:inkMk id="56" creationId="{2E6E38C4-E56B-6D46-A46E-F7B34B0B9835}"/>
          </ac:inkMkLst>
        </pc:inkChg>
        <pc:inkChg chg="add del">
          <ac:chgData name="鹏 刘" userId="522b771b6db6c9c0" providerId="LiveId" clId="{088909A4-A715-7343-9E15-330C212F6A4F}" dt="2018-04-13T06:47:10.057" v="1521" actId="207"/>
          <ac:inkMkLst>
            <pc:docMk/>
            <pc:sldMk cId="955835806" sldId="303"/>
            <ac:inkMk id="57" creationId="{87E232FB-0DD3-4D47-B6BF-92CBD785ABEB}"/>
          </ac:inkMkLst>
        </pc:inkChg>
        <pc:inkChg chg="add del">
          <ac:chgData name="鹏 刘" userId="522b771b6db6c9c0" providerId="LiveId" clId="{088909A4-A715-7343-9E15-330C212F6A4F}" dt="2018-04-13T06:47:10.057" v="1521" actId="207"/>
          <ac:inkMkLst>
            <pc:docMk/>
            <pc:sldMk cId="955835806" sldId="303"/>
            <ac:inkMk id="58" creationId="{396B01B8-C96A-0342-B9A3-DA9FC613DDE7}"/>
          </ac:inkMkLst>
        </pc:inkChg>
        <pc:inkChg chg="add del">
          <ac:chgData name="鹏 刘" userId="522b771b6db6c9c0" providerId="LiveId" clId="{088909A4-A715-7343-9E15-330C212F6A4F}" dt="2018-04-13T06:47:10.057" v="1521" actId="207"/>
          <ac:inkMkLst>
            <pc:docMk/>
            <pc:sldMk cId="955835806" sldId="303"/>
            <ac:inkMk id="59" creationId="{9472939E-1710-CE42-A9E1-38B751A43648}"/>
          </ac:inkMkLst>
        </pc:inkChg>
        <pc:inkChg chg="add del">
          <ac:chgData name="鹏 刘" userId="522b771b6db6c9c0" providerId="LiveId" clId="{088909A4-A715-7343-9E15-330C212F6A4F}" dt="2018-04-13T06:47:10.057" v="1521" actId="207"/>
          <ac:inkMkLst>
            <pc:docMk/>
            <pc:sldMk cId="955835806" sldId="303"/>
            <ac:inkMk id="60" creationId="{A5879CC9-B514-E445-8D78-BD61E14FC3B4}"/>
          </ac:inkMkLst>
        </pc:inkChg>
        <pc:inkChg chg="add del">
          <ac:chgData name="鹏 刘" userId="522b771b6db6c9c0" providerId="LiveId" clId="{088909A4-A715-7343-9E15-330C212F6A4F}" dt="2018-04-13T06:47:10.057" v="1521" actId="207"/>
          <ac:inkMkLst>
            <pc:docMk/>
            <pc:sldMk cId="955835806" sldId="303"/>
            <ac:inkMk id="61" creationId="{83D2DAEF-5713-8943-9938-F839FA59BD97}"/>
          </ac:inkMkLst>
        </pc:inkChg>
        <pc:inkChg chg="add del">
          <ac:chgData name="鹏 刘" userId="522b771b6db6c9c0" providerId="LiveId" clId="{088909A4-A715-7343-9E15-330C212F6A4F}" dt="2018-04-13T06:47:10.057" v="1521" actId="207"/>
          <ac:inkMkLst>
            <pc:docMk/>
            <pc:sldMk cId="955835806" sldId="303"/>
            <ac:inkMk id="62" creationId="{67B3C026-3BB7-F241-B289-D2A3C2197481}"/>
          </ac:inkMkLst>
        </pc:inkChg>
        <pc:inkChg chg="add del">
          <ac:chgData name="鹏 刘" userId="522b771b6db6c9c0" providerId="LiveId" clId="{088909A4-A715-7343-9E15-330C212F6A4F}" dt="2018-04-13T06:47:10.057" v="1521" actId="207"/>
          <ac:inkMkLst>
            <pc:docMk/>
            <pc:sldMk cId="955835806" sldId="303"/>
            <ac:inkMk id="63" creationId="{7E3C9B30-64DE-2A49-B1BE-ECE51AF411B7}"/>
          </ac:inkMkLst>
        </pc:inkChg>
        <pc:inkChg chg="add del">
          <ac:chgData name="鹏 刘" userId="522b771b6db6c9c0" providerId="LiveId" clId="{088909A4-A715-7343-9E15-330C212F6A4F}" dt="2018-04-13T06:47:10.057" v="1521" actId="207"/>
          <ac:inkMkLst>
            <pc:docMk/>
            <pc:sldMk cId="955835806" sldId="303"/>
            <ac:inkMk id="64" creationId="{AB40676F-18B9-9644-96C4-30AEFDC9867E}"/>
          </ac:inkMkLst>
        </pc:inkChg>
        <pc:inkChg chg="add del">
          <ac:chgData name="鹏 刘" userId="522b771b6db6c9c0" providerId="LiveId" clId="{088909A4-A715-7343-9E15-330C212F6A4F}" dt="2018-04-13T06:47:10.057" v="1521" actId="207"/>
          <ac:inkMkLst>
            <pc:docMk/>
            <pc:sldMk cId="955835806" sldId="303"/>
            <ac:inkMk id="65" creationId="{C6BF63E1-8B14-E049-B6A1-1963CADEB26C}"/>
          </ac:inkMkLst>
        </pc:inkChg>
        <pc:inkChg chg="add del">
          <ac:chgData name="鹏 刘" userId="522b771b6db6c9c0" providerId="LiveId" clId="{088909A4-A715-7343-9E15-330C212F6A4F}" dt="2018-04-13T06:47:10.057" v="1521" actId="207"/>
          <ac:inkMkLst>
            <pc:docMk/>
            <pc:sldMk cId="955835806" sldId="303"/>
            <ac:inkMk id="66" creationId="{CCADD495-AAE7-D54D-8206-09D7C3426410}"/>
          </ac:inkMkLst>
        </pc:inkChg>
        <pc:inkChg chg="add del">
          <ac:chgData name="鹏 刘" userId="522b771b6db6c9c0" providerId="LiveId" clId="{088909A4-A715-7343-9E15-330C212F6A4F}" dt="2018-04-13T06:47:10.057" v="1521" actId="207"/>
          <ac:inkMkLst>
            <pc:docMk/>
            <pc:sldMk cId="955835806" sldId="303"/>
            <ac:inkMk id="67" creationId="{4A0CDDE1-1E65-8444-8EF2-F6135C6E509A}"/>
          </ac:inkMkLst>
        </pc:inkChg>
        <pc:inkChg chg="add del">
          <ac:chgData name="鹏 刘" userId="522b771b6db6c9c0" providerId="LiveId" clId="{088909A4-A715-7343-9E15-330C212F6A4F}" dt="2018-04-13T06:47:10.057" v="1521" actId="207"/>
          <ac:inkMkLst>
            <pc:docMk/>
            <pc:sldMk cId="955835806" sldId="303"/>
            <ac:inkMk id="68" creationId="{4CD35140-E8C9-F642-B51C-47952141E8FF}"/>
          </ac:inkMkLst>
        </pc:inkChg>
        <pc:inkChg chg="add del">
          <ac:chgData name="鹏 刘" userId="522b771b6db6c9c0" providerId="LiveId" clId="{088909A4-A715-7343-9E15-330C212F6A4F}" dt="2018-04-13T06:47:10.057" v="1521" actId="207"/>
          <ac:inkMkLst>
            <pc:docMk/>
            <pc:sldMk cId="955835806" sldId="303"/>
            <ac:inkMk id="69" creationId="{1C3EA59C-E50D-6A49-BF7A-F908052AE19B}"/>
          </ac:inkMkLst>
        </pc:inkChg>
        <pc:inkChg chg="add del">
          <ac:chgData name="鹏 刘" userId="522b771b6db6c9c0" providerId="LiveId" clId="{088909A4-A715-7343-9E15-330C212F6A4F}" dt="2018-04-13T06:47:10.057" v="1521" actId="207"/>
          <ac:inkMkLst>
            <pc:docMk/>
            <pc:sldMk cId="955835806" sldId="303"/>
            <ac:inkMk id="70" creationId="{5358C3C8-6F5F-4647-9BEE-A018DABEAEC0}"/>
          </ac:inkMkLst>
        </pc:inkChg>
        <pc:inkChg chg="add del mod">
          <ac:chgData name="鹏 刘" userId="522b771b6db6c9c0" providerId="LiveId" clId="{088909A4-A715-7343-9E15-330C212F6A4F}" dt="2018-04-13T06:48:55.936" v="1591" actId="478"/>
          <ac:inkMkLst>
            <pc:docMk/>
            <pc:sldMk cId="955835806" sldId="303"/>
            <ac:inkMk id="71" creationId="{EF2EBAB2-2BA6-5342-B8B2-9D3254CAA739}"/>
          </ac:inkMkLst>
        </pc:inkChg>
        <pc:inkChg chg="add del mod reco">
          <ac:chgData name="鹏 刘" userId="522b771b6db6c9c0" providerId="LiveId" clId="{088909A4-A715-7343-9E15-330C212F6A4F}" dt="2018-04-13T06:48:55.936" v="1591" actId="478"/>
          <ac:inkMkLst>
            <pc:docMk/>
            <pc:sldMk cId="955835806" sldId="303"/>
            <ac:inkMk id="72" creationId="{7AC38921-7746-CB42-8DC3-8D4F5DA185DC}"/>
          </ac:inkMkLst>
        </pc:inkChg>
        <pc:inkChg chg="add del">
          <ac:chgData name="鹏 刘" userId="522b771b6db6c9c0" providerId="LiveId" clId="{088909A4-A715-7343-9E15-330C212F6A4F}" dt="2018-04-13T06:47:15.946" v="1540" actId="207"/>
          <ac:inkMkLst>
            <pc:docMk/>
            <pc:sldMk cId="955835806" sldId="303"/>
            <ac:inkMk id="74" creationId="{FD5EDCCC-F3C2-F64C-9757-D82955E1DDCB}"/>
          </ac:inkMkLst>
        </pc:inkChg>
        <pc:inkChg chg="add del">
          <ac:chgData name="鹏 刘" userId="522b771b6db6c9c0" providerId="LiveId" clId="{088909A4-A715-7343-9E15-330C212F6A4F}" dt="2018-04-13T06:47:15.946" v="1540" actId="207"/>
          <ac:inkMkLst>
            <pc:docMk/>
            <pc:sldMk cId="955835806" sldId="303"/>
            <ac:inkMk id="75" creationId="{CCA9F7BB-2253-3B48-9B8D-C1591C1B5C21}"/>
          </ac:inkMkLst>
        </pc:inkChg>
        <pc:inkChg chg="add del">
          <ac:chgData name="鹏 刘" userId="522b771b6db6c9c0" providerId="LiveId" clId="{088909A4-A715-7343-9E15-330C212F6A4F}" dt="2018-04-13T06:47:15.946" v="1540" actId="207"/>
          <ac:inkMkLst>
            <pc:docMk/>
            <pc:sldMk cId="955835806" sldId="303"/>
            <ac:inkMk id="76" creationId="{5A482F92-5B9C-9744-B605-CFD177D583C3}"/>
          </ac:inkMkLst>
        </pc:inkChg>
        <pc:inkChg chg="add del">
          <ac:chgData name="鹏 刘" userId="522b771b6db6c9c0" providerId="LiveId" clId="{088909A4-A715-7343-9E15-330C212F6A4F}" dt="2018-04-13T06:47:15.946" v="1540" actId="207"/>
          <ac:inkMkLst>
            <pc:docMk/>
            <pc:sldMk cId="955835806" sldId="303"/>
            <ac:inkMk id="77" creationId="{116791E2-4A41-2647-8CB5-F22DFC46932F}"/>
          </ac:inkMkLst>
        </pc:inkChg>
        <pc:inkChg chg="add del">
          <ac:chgData name="鹏 刘" userId="522b771b6db6c9c0" providerId="LiveId" clId="{088909A4-A715-7343-9E15-330C212F6A4F}" dt="2018-04-13T06:47:15.946" v="1540" actId="207"/>
          <ac:inkMkLst>
            <pc:docMk/>
            <pc:sldMk cId="955835806" sldId="303"/>
            <ac:inkMk id="78" creationId="{1435C63C-DCB3-7940-BE51-9B18B9B1DC97}"/>
          </ac:inkMkLst>
        </pc:inkChg>
        <pc:inkChg chg="add del">
          <ac:chgData name="鹏 刘" userId="522b771b6db6c9c0" providerId="LiveId" clId="{088909A4-A715-7343-9E15-330C212F6A4F}" dt="2018-04-13T06:47:15.946" v="1540" actId="207"/>
          <ac:inkMkLst>
            <pc:docMk/>
            <pc:sldMk cId="955835806" sldId="303"/>
            <ac:inkMk id="79" creationId="{E4F8AC06-EC39-BA44-A429-AC136C37CD81}"/>
          </ac:inkMkLst>
        </pc:inkChg>
        <pc:inkChg chg="add del">
          <ac:chgData name="鹏 刘" userId="522b771b6db6c9c0" providerId="LiveId" clId="{088909A4-A715-7343-9E15-330C212F6A4F}" dt="2018-04-13T06:47:15.946" v="1540" actId="207"/>
          <ac:inkMkLst>
            <pc:docMk/>
            <pc:sldMk cId="955835806" sldId="303"/>
            <ac:inkMk id="80" creationId="{940820E4-42CD-1D47-9847-F4A8C2575419}"/>
          </ac:inkMkLst>
        </pc:inkChg>
        <pc:inkChg chg="add del">
          <ac:chgData name="鹏 刘" userId="522b771b6db6c9c0" providerId="LiveId" clId="{088909A4-A715-7343-9E15-330C212F6A4F}" dt="2018-04-13T06:47:15.946" v="1540" actId="207"/>
          <ac:inkMkLst>
            <pc:docMk/>
            <pc:sldMk cId="955835806" sldId="303"/>
            <ac:inkMk id="81" creationId="{BD3C8D90-C0A9-8340-AE76-0055454DBAD8}"/>
          </ac:inkMkLst>
        </pc:inkChg>
        <pc:inkChg chg="add del">
          <ac:chgData name="鹏 刘" userId="522b771b6db6c9c0" providerId="LiveId" clId="{088909A4-A715-7343-9E15-330C212F6A4F}" dt="2018-04-13T06:47:15.946" v="1540" actId="207"/>
          <ac:inkMkLst>
            <pc:docMk/>
            <pc:sldMk cId="955835806" sldId="303"/>
            <ac:inkMk id="82" creationId="{9561E3C5-2062-704F-9FCC-CD1F6303E439}"/>
          </ac:inkMkLst>
        </pc:inkChg>
        <pc:inkChg chg="add del">
          <ac:chgData name="鹏 刘" userId="522b771b6db6c9c0" providerId="LiveId" clId="{088909A4-A715-7343-9E15-330C212F6A4F}" dt="2018-04-13T06:47:15.946" v="1540" actId="207"/>
          <ac:inkMkLst>
            <pc:docMk/>
            <pc:sldMk cId="955835806" sldId="303"/>
            <ac:inkMk id="83" creationId="{43CE48A1-33C2-2A47-B20E-F7F9EC01BA29}"/>
          </ac:inkMkLst>
        </pc:inkChg>
        <pc:inkChg chg="add del">
          <ac:chgData name="鹏 刘" userId="522b771b6db6c9c0" providerId="LiveId" clId="{088909A4-A715-7343-9E15-330C212F6A4F}" dt="2018-04-13T06:47:15.946" v="1540" actId="207"/>
          <ac:inkMkLst>
            <pc:docMk/>
            <pc:sldMk cId="955835806" sldId="303"/>
            <ac:inkMk id="84" creationId="{C558E6A9-E782-5743-8951-06C578E96EC7}"/>
          </ac:inkMkLst>
        </pc:inkChg>
        <pc:inkChg chg="add del mod">
          <ac:chgData name="鹏 刘" userId="522b771b6db6c9c0" providerId="LiveId" clId="{088909A4-A715-7343-9E15-330C212F6A4F}" dt="2018-04-13T06:48:55.936" v="1591" actId="478"/>
          <ac:inkMkLst>
            <pc:docMk/>
            <pc:sldMk cId="955835806" sldId="303"/>
            <ac:inkMk id="85" creationId="{CC54072A-0B02-D545-8AE3-5A9CA52B40F9}"/>
          </ac:inkMkLst>
        </pc:inkChg>
        <pc:inkChg chg="add del">
          <ac:chgData name="鹏 刘" userId="522b771b6db6c9c0" providerId="LiveId" clId="{088909A4-A715-7343-9E15-330C212F6A4F}" dt="2018-04-13T06:47:15.946" v="1540" actId="207"/>
          <ac:inkMkLst>
            <pc:docMk/>
            <pc:sldMk cId="955835806" sldId="303"/>
            <ac:inkMk id="86" creationId="{33871BA9-B2F8-1144-8A15-867694A36F5D}"/>
          </ac:inkMkLst>
        </pc:inkChg>
        <pc:inkChg chg="add del">
          <ac:chgData name="鹏 刘" userId="522b771b6db6c9c0" providerId="LiveId" clId="{088909A4-A715-7343-9E15-330C212F6A4F}" dt="2018-04-13T06:47:15.946" v="1540" actId="207"/>
          <ac:inkMkLst>
            <pc:docMk/>
            <pc:sldMk cId="955835806" sldId="303"/>
            <ac:inkMk id="87" creationId="{0A9A88CD-F48E-9F47-A255-844BDE355005}"/>
          </ac:inkMkLst>
        </pc:inkChg>
        <pc:inkChg chg="add del">
          <ac:chgData name="鹏 刘" userId="522b771b6db6c9c0" providerId="LiveId" clId="{088909A4-A715-7343-9E15-330C212F6A4F}" dt="2018-04-13T06:47:15.946" v="1540" actId="207"/>
          <ac:inkMkLst>
            <pc:docMk/>
            <pc:sldMk cId="955835806" sldId="303"/>
            <ac:inkMk id="88" creationId="{E45D4015-AB0B-4C43-BE1B-99742503B985}"/>
          </ac:inkMkLst>
        </pc:inkChg>
        <pc:inkChg chg="add del">
          <ac:chgData name="鹏 刘" userId="522b771b6db6c9c0" providerId="LiveId" clId="{088909A4-A715-7343-9E15-330C212F6A4F}" dt="2018-04-13T06:47:15.946" v="1540" actId="207"/>
          <ac:inkMkLst>
            <pc:docMk/>
            <pc:sldMk cId="955835806" sldId="303"/>
            <ac:inkMk id="89" creationId="{83C3FBFF-06EC-B64B-8DF9-5DB5F59FC73E}"/>
          </ac:inkMkLst>
        </pc:inkChg>
        <pc:inkChg chg="add del">
          <ac:chgData name="鹏 刘" userId="522b771b6db6c9c0" providerId="LiveId" clId="{088909A4-A715-7343-9E15-330C212F6A4F}" dt="2018-04-13T06:47:15.946" v="1540" actId="207"/>
          <ac:inkMkLst>
            <pc:docMk/>
            <pc:sldMk cId="955835806" sldId="303"/>
            <ac:inkMk id="90" creationId="{D7C06777-D7CC-1748-965D-838E10BE8B5F}"/>
          </ac:inkMkLst>
        </pc:inkChg>
        <pc:inkChg chg="add del mod reco">
          <ac:chgData name="鹏 刘" userId="522b771b6db6c9c0" providerId="LiveId" clId="{088909A4-A715-7343-9E15-330C212F6A4F}" dt="2018-04-13T06:48:55.936" v="1591" actId="478"/>
          <ac:inkMkLst>
            <pc:docMk/>
            <pc:sldMk cId="955835806" sldId="303"/>
            <ac:inkMk id="91" creationId="{60C53DC7-F9B5-254B-80D6-1DC32B3631B1}"/>
          </ac:inkMkLst>
        </pc:inkChg>
        <pc:inkChg chg="add del mod reco">
          <ac:chgData name="鹏 刘" userId="522b771b6db6c9c0" providerId="LiveId" clId="{088909A4-A715-7343-9E15-330C212F6A4F}" dt="2018-04-13T06:48:55.936" v="1591" actId="478"/>
          <ac:inkMkLst>
            <pc:docMk/>
            <pc:sldMk cId="955835806" sldId="303"/>
            <ac:inkMk id="92" creationId="{78F3729D-9CC4-3346-8ED2-216AAE1F3C77}"/>
          </ac:inkMkLst>
        </pc:inkChg>
        <pc:inkChg chg="add del">
          <ac:chgData name="鹏 刘" userId="522b771b6db6c9c0" providerId="LiveId" clId="{088909A4-A715-7343-9E15-330C212F6A4F}" dt="2018-04-13T06:47:37.840" v="1548" actId="207"/>
          <ac:inkMkLst>
            <pc:docMk/>
            <pc:sldMk cId="955835806" sldId="303"/>
            <ac:inkMk id="95" creationId="{7629453D-DF49-4240-B6CD-6286D4CC2A65}"/>
          </ac:inkMkLst>
        </pc:inkChg>
        <pc:inkChg chg="add del">
          <ac:chgData name="鹏 刘" userId="522b771b6db6c9c0" providerId="LiveId" clId="{088909A4-A715-7343-9E15-330C212F6A4F}" dt="2018-04-13T06:47:37.840" v="1548" actId="207"/>
          <ac:inkMkLst>
            <pc:docMk/>
            <pc:sldMk cId="955835806" sldId="303"/>
            <ac:inkMk id="96" creationId="{0C567746-99ED-7F4F-AF76-880BD047FF27}"/>
          </ac:inkMkLst>
        </pc:inkChg>
        <pc:inkChg chg="add del">
          <ac:chgData name="鹏 刘" userId="522b771b6db6c9c0" providerId="LiveId" clId="{088909A4-A715-7343-9E15-330C212F6A4F}" dt="2018-04-13T06:47:37.840" v="1548" actId="207"/>
          <ac:inkMkLst>
            <pc:docMk/>
            <pc:sldMk cId="955835806" sldId="303"/>
            <ac:inkMk id="97" creationId="{E046AEFA-F32E-524C-9E58-089341277C5E}"/>
          </ac:inkMkLst>
        </pc:inkChg>
        <pc:inkChg chg="add del">
          <ac:chgData name="鹏 刘" userId="522b771b6db6c9c0" providerId="LiveId" clId="{088909A4-A715-7343-9E15-330C212F6A4F}" dt="2018-04-13T06:47:37.840" v="1548" actId="207"/>
          <ac:inkMkLst>
            <pc:docMk/>
            <pc:sldMk cId="955835806" sldId="303"/>
            <ac:inkMk id="98" creationId="{E9798BA4-F4B8-1242-A468-F2F15844AEE6}"/>
          </ac:inkMkLst>
        </pc:inkChg>
        <pc:inkChg chg="add del">
          <ac:chgData name="鹏 刘" userId="522b771b6db6c9c0" providerId="LiveId" clId="{088909A4-A715-7343-9E15-330C212F6A4F}" dt="2018-04-13T06:47:37.840" v="1548" actId="207"/>
          <ac:inkMkLst>
            <pc:docMk/>
            <pc:sldMk cId="955835806" sldId="303"/>
            <ac:inkMk id="99" creationId="{6C91FD7C-BC22-C345-BBE4-A345F3FACB6C}"/>
          </ac:inkMkLst>
        </pc:inkChg>
        <pc:inkChg chg="add del">
          <ac:chgData name="鹏 刘" userId="522b771b6db6c9c0" providerId="LiveId" clId="{088909A4-A715-7343-9E15-330C212F6A4F}" dt="2018-04-13T06:47:37.840" v="1548" actId="207"/>
          <ac:inkMkLst>
            <pc:docMk/>
            <pc:sldMk cId="955835806" sldId="303"/>
            <ac:inkMk id="100" creationId="{C68C3863-DF75-0D4C-BE2C-4D037C903361}"/>
          </ac:inkMkLst>
        </pc:inkChg>
        <pc:inkChg chg="add del mod reco">
          <ac:chgData name="鹏 刘" userId="522b771b6db6c9c0" providerId="LiveId" clId="{088909A4-A715-7343-9E15-330C212F6A4F}" dt="2018-04-13T06:48:55.936" v="1591" actId="478"/>
          <ac:inkMkLst>
            <pc:docMk/>
            <pc:sldMk cId="955835806" sldId="303"/>
            <ac:inkMk id="101" creationId="{32E607C2-2A9B-224D-B461-7146CFB4FC6C}"/>
          </ac:inkMkLst>
        </pc:inkChg>
        <pc:inkChg chg="add del">
          <ac:chgData name="鹏 刘" userId="522b771b6db6c9c0" providerId="LiveId" clId="{088909A4-A715-7343-9E15-330C212F6A4F}" dt="2018-04-13T06:47:44.421" v="1559" actId="207"/>
          <ac:inkMkLst>
            <pc:docMk/>
            <pc:sldMk cId="955835806" sldId="303"/>
            <ac:inkMk id="103" creationId="{2D79B33E-F58E-4B4C-A557-BB44872386EA}"/>
          </ac:inkMkLst>
        </pc:inkChg>
        <pc:inkChg chg="add del">
          <ac:chgData name="鹏 刘" userId="522b771b6db6c9c0" providerId="LiveId" clId="{088909A4-A715-7343-9E15-330C212F6A4F}" dt="2018-04-13T06:47:43.968" v="1558" actId="207"/>
          <ac:inkMkLst>
            <pc:docMk/>
            <pc:sldMk cId="955835806" sldId="303"/>
            <ac:inkMk id="104" creationId="{84C0E88C-E29C-A74B-92C5-E905543EBD6C}"/>
          </ac:inkMkLst>
        </pc:inkChg>
        <pc:inkChg chg="add del">
          <ac:chgData name="鹏 刘" userId="522b771b6db6c9c0" providerId="LiveId" clId="{088909A4-A715-7343-9E15-330C212F6A4F}" dt="2018-04-13T06:47:43.631" v="1557" actId="207"/>
          <ac:inkMkLst>
            <pc:docMk/>
            <pc:sldMk cId="955835806" sldId="303"/>
            <ac:inkMk id="105" creationId="{A20D1AA8-B927-4A47-BEC3-564D1AD120E8}"/>
          </ac:inkMkLst>
        </pc:inkChg>
        <pc:inkChg chg="add del">
          <ac:chgData name="鹏 刘" userId="522b771b6db6c9c0" providerId="LiveId" clId="{088909A4-A715-7343-9E15-330C212F6A4F}" dt="2018-04-13T06:47:43.393" v="1556" actId="207"/>
          <ac:inkMkLst>
            <pc:docMk/>
            <pc:sldMk cId="955835806" sldId="303"/>
            <ac:inkMk id="106" creationId="{DEAEC8E3-9412-B549-87A8-53AA2991E4AB}"/>
          </ac:inkMkLst>
        </pc:inkChg>
        <pc:inkChg chg="add del reco">
          <ac:chgData name="鹏 刘" userId="522b771b6db6c9c0" providerId="LiveId" clId="{088909A4-A715-7343-9E15-330C212F6A4F}" dt="2018-04-13T06:47:43.393" v="1556" actId="207"/>
          <ac:inkMkLst>
            <pc:docMk/>
            <pc:sldMk cId="955835806" sldId="303"/>
            <ac:inkMk id="107" creationId="{64C83138-0C58-4D4E-B796-BB0EC031BEB8}"/>
          </ac:inkMkLst>
        </pc:inkChg>
        <pc:inkChg chg="add del mod">
          <ac:chgData name="鹏 刘" userId="522b771b6db6c9c0" providerId="LiveId" clId="{088909A4-A715-7343-9E15-330C212F6A4F}" dt="2018-04-13T06:48:55.936" v="1591" actId="478"/>
          <ac:inkMkLst>
            <pc:docMk/>
            <pc:sldMk cId="955835806" sldId="303"/>
            <ac:inkMk id="109" creationId="{0789A83C-1E60-164E-90EF-7717F2B9E56F}"/>
          </ac:inkMkLst>
        </pc:inkChg>
        <pc:inkChg chg="add del mod">
          <ac:chgData name="鹏 刘" userId="522b771b6db6c9c0" providerId="LiveId" clId="{088909A4-A715-7343-9E15-330C212F6A4F}" dt="2018-04-13T06:48:55.936" v="1591" actId="478"/>
          <ac:inkMkLst>
            <pc:docMk/>
            <pc:sldMk cId="955835806" sldId="303"/>
            <ac:inkMk id="110" creationId="{A6E6561F-C6CD-0F40-A518-6D21B816BEDE}"/>
          </ac:inkMkLst>
        </pc:inkChg>
        <pc:inkChg chg="add del mod">
          <ac:chgData name="鹏 刘" userId="522b771b6db6c9c0" providerId="LiveId" clId="{088909A4-A715-7343-9E15-330C212F6A4F}" dt="2018-04-13T06:48:55.936" v="1591" actId="478"/>
          <ac:inkMkLst>
            <pc:docMk/>
            <pc:sldMk cId="955835806" sldId="303"/>
            <ac:inkMk id="111" creationId="{BD3A1B3E-4E1D-7B4E-8E46-DF480DA679CD}"/>
          </ac:inkMkLst>
        </pc:inkChg>
        <pc:inkChg chg="add del mod">
          <ac:chgData name="鹏 刘" userId="522b771b6db6c9c0" providerId="LiveId" clId="{088909A4-A715-7343-9E15-330C212F6A4F}" dt="2018-04-13T06:48:55.936" v="1591" actId="478"/>
          <ac:inkMkLst>
            <pc:docMk/>
            <pc:sldMk cId="955835806" sldId="303"/>
            <ac:inkMk id="112" creationId="{77443A98-75D5-9442-BFF3-F08D19B59E75}"/>
          </ac:inkMkLst>
        </pc:inkChg>
        <pc:inkChg chg="add del mod">
          <ac:chgData name="鹏 刘" userId="522b771b6db6c9c0" providerId="LiveId" clId="{088909A4-A715-7343-9E15-330C212F6A4F}" dt="2018-04-13T06:48:55.936" v="1591" actId="478"/>
          <ac:inkMkLst>
            <pc:docMk/>
            <pc:sldMk cId="955835806" sldId="303"/>
            <ac:inkMk id="113" creationId="{B3C5306C-F679-5E41-A8C1-33309808DF5B}"/>
          </ac:inkMkLst>
        </pc:inkChg>
        <pc:inkChg chg="add del mod">
          <ac:chgData name="鹏 刘" userId="522b771b6db6c9c0" providerId="LiveId" clId="{088909A4-A715-7343-9E15-330C212F6A4F}" dt="2018-04-13T06:48:55.936" v="1591" actId="478"/>
          <ac:inkMkLst>
            <pc:docMk/>
            <pc:sldMk cId="955835806" sldId="303"/>
            <ac:inkMk id="114" creationId="{C89EE5DD-7986-4541-B0BF-81787304087C}"/>
          </ac:inkMkLst>
        </pc:inkChg>
        <pc:inkChg chg="add del mod">
          <ac:chgData name="鹏 刘" userId="522b771b6db6c9c0" providerId="LiveId" clId="{088909A4-A715-7343-9E15-330C212F6A4F}" dt="2018-04-13T06:48:55.936" v="1591" actId="478"/>
          <ac:inkMkLst>
            <pc:docMk/>
            <pc:sldMk cId="955835806" sldId="303"/>
            <ac:inkMk id="115" creationId="{598CE85C-690D-B04E-8191-4D01632C6F5B}"/>
          </ac:inkMkLst>
        </pc:inkChg>
        <pc:inkChg chg="add del mod">
          <ac:chgData name="鹏 刘" userId="522b771b6db6c9c0" providerId="LiveId" clId="{088909A4-A715-7343-9E15-330C212F6A4F}" dt="2018-04-13T06:48:55.936" v="1591" actId="478"/>
          <ac:inkMkLst>
            <pc:docMk/>
            <pc:sldMk cId="955835806" sldId="303"/>
            <ac:inkMk id="116" creationId="{68199599-0467-874C-8641-9110A689FB9F}"/>
          </ac:inkMkLst>
        </pc:inkChg>
        <pc:inkChg chg="add del mod">
          <ac:chgData name="鹏 刘" userId="522b771b6db6c9c0" providerId="LiveId" clId="{088909A4-A715-7343-9E15-330C212F6A4F}" dt="2018-04-13T06:48:55.936" v="1591" actId="478"/>
          <ac:inkMkLst>
            <pc:docMk/>
            <pc:sldMk cId="955835806" sldId="303"/>
            <ac:inkMk id="117" creationId="{0B40A8A9-E992-B345-9471-42EE8F2FF0A9}"/>
          </ac:inkMkLst>
        </pc:inkChg>
        <pc:inkChg chg="add del mod">
          <ac:chgData name="鹏 刘" userId="522b771b6db6c9c0" providerId="LiveId" clId="{088909A4-A715-7343-9E15-330C212F6A4F}" dt="2018-04-13T06:48:55.936" v="1591" actId="478"/>
          <ac:inkMkLst>
            <pc:docMk/>
            <pc:sldMk cId="955835806" sldId="303"/>
            <ac:inkMk id="118" creationId="{32ED52EC-6622-CB41-BE31-9937BCD6004C}"/>
          </ac:inkMkLst>
        </pc:inkChg>
        <pc:inkChg chg="add del mod">
          <ac:chgData name="鹏 刘" userId="522b771b6db6c9c0" providerId="LiveId" clId="{088909A4-A715-7343-9E15-330C212F6A4F}" dt="2018-04-13T06:48:55.936" v="1591" actId="478"/>
          <ac:inkMkLst>
            <pc:docMk/>
            <pc:sldMk cId="955835806" sldId="303"/>
            <ac:inkMk id="119" creationId="{8895C188-F122-6B4A-8AC5-806F4C4C9594}"/>
          </ac:inkMkLst>
        </pc:inkChg>
        <pc:inkChg chg="add del mod">
          <ac:chgData name="鹏 刘" userId="522b771b6db6c9c0" providerId="LiveId" clId="{088909A4-A715-7343-9E15-330C212F6A4F}" dt="2018-04-13T06:48:55.936" v="1591" actId="478"/>
          <ac:inkMkLst>
            <pc:docMk/>
            <pc:sldMk cId="955835806" sldId="303"/>
            <ac:inkMk id="120" creationId="{226699DD-F22D-694A-B892-E251C02A99FF}"/>
          </ac:inkMkLst>
        </pc:inkChg>
        <pc:inkChg chg="add del mod">
          <ac:chgData name="鹏 刘" userId="522b771b6db6c9c0" providerId="LiveId" clId="{088909A4-A715-7343-9E15-330C212F6A4F}" dt="2018-04-13T06:48:55.936" v="1591" actId="478"/>
          <ac:inkMkLst>
            <pc:docMk/>
            <pc:sldMk cId="955835806" sldId="303"/>
            <ac:inkMk id="121" creationId="{81D9D62E-A2D2-E04C-BD51-A1C84D5E2D1F}"/>
          </ac:inkMkLst>
        </pc:inkChg>
        <pc:inkChg chg="add del mod">
          <ac:chgData name="鹏 刘" userId="522b771b6db6c9c0" providerId="LiveId" clId="{088909A4-A715-7343-9E15-330C212F6A4F}" dt="2018-04-13T06:48:55.936" v="1591" actId="478"/>
          <ac:inkMkLst>
            <pc:docMk/>
            <pc:sldMk cId="955835806" sldId="303"/>
            <ac:inkMk id="122" creationId="{B6B9E3E7-0672-D643-93AF-07DD79191994}"/>
          </ac:inkMkLst>
        </pc:inkChg>
        <pc:inkChg chg="add del mod">
          <ac:chgData name="鹏 刘" userId="522b771b6db6c9c0" providerId="LiveId" clId="{088909A4-A715-7343-9E15-330C212F6A4F}" dt="2018-04-13T06:48:55.936" v="1591" actId="478"/>
          <ac:inkMkLst>
            <pc:docMk/>
            <pc:sldMk cId="955835806" sldId="303"/>
            <ac:inkMk id="123" creationId="{0EBC7323-CA99-CE4C-B94C-3F8D986DCFD8}"/>
          </ac:inkMkLst>
        </pc:inkChg>
        <pc:inkChg chg="add del mod">
          <ac:chgData name="鹏 刘" userId="522b771b6db6c9c0" providerId="LiveId" clId="{088909A4-A715-7343-9E15-330C212F6A4F}" dt="2018-04-13T06:48:55.936" v="1591" actId="478"/>
          <ac:inkMkLst>
            <pc:docMk/>
            <pc:sldMk cId="955835806" sldId="303"/>
            <ac:inkMk id="124" creationId="{1C3C7AEF-7548-384E-BBC5-ACDF589EB968}"/>
          </ac:inkMkLst>
        </pc:inkChg>
        <pc:inkChg chg="add del mod">
          <ac:chgData name="鹏 刘" userId="522b771b6db6c9c0" providerId="LiveId" clId="{088909A4-A715-7343-9E15-330C212F6A4F}" dt="2018-04-13T06:48:55.936" v="1591" actId="478"/>
          <ac:inkMkLst>
            <pc:docMk/>
            <pc:sldMk cId="955835806" sldId="303"/>
            <ac:inkMk id="125" creationId="{622627E1-B2C0-984F-829C-62B54D6F721A}"/>
          </ac:inkMkLst>
        </pc:inkChg>
        <pc:inkChg chg="add del mod">
          <ac:chgData name="鹏 刘" userId="522b771b6db6c9c0" providerId="LiveId" clId="{088909A4-A715-7343-9E15-330C212F6A4F}" dt="2018-04-13T06:48:55.936" v="1591" actId="478"/>
          <ac:inkMkLst>
            <pc:docMk/>
            <pc:sldMk cId="955835806" sldId="303"/>
            <ac:inkMk id="126" creationId="{77867303-4A22-8842-B2D4-1FC87F5B0044}"/>
          </ac:inkMkLst>
        </pc:inkChg>
        <pc:inkChg chg="add del mod">
          <ac:chgData name="鹏 刘" userId="522b771b6db6c9c0" providerId="LiveId" clId="{088909A4-A715-7343-9E15-330C212F6A4F}" dt="2018-04-13T06:48:55.936" v="1591" actId="478"/>
          <ac:inkMkLst>
            <pc:docMk/>
            <pc:sldMk cId="955835806" sldId="303"/>
            <ac:inkMk id="127" creationId="{13CC8BC5-865A-4143-9525-8019D975B744}"/>
          </ac:inkMkLst>
        </pc:inkChg>
        <pc:inkChg chg="add del mod">
          <ac:chgData name="鹏 刘" userId="522b771b6db6c9c0" providerId="LiveId" clId="{088909A4-A715-7343-9E15-330C212F6A4F}" dt="2018-04-13T06:48:55.936" v="1591" actId="478"/>
          <ac:inkMkLst>
            <pc:docMk/>
            <pc:sldMk cId="955835806" sldId="303"/>
            <ac:inkMk id="128" creationId="{D6109D2B-7B08-2B4C-89D0-7F92E31770B5}"/>
          </ac:inkMkLst>
        </pc:inkChg>
        <pc:inkChg chg="add del mod">
          <ac:chgData name="鹏 刘" userId="522b771b6db6c9c0" providerId="LiveId" clId="{088909A4-A715-7343-9E15-330C212F6A4F}" dt="2018-04-13T06:48:55.936" v="1591" actId="478"/>
          <ac:inkMkLst>
            <pc:docMk/>
            <pc:sldMk cId="955835806" sldId="303"/>
            <ac:inkMk id="129" creationId="{5CF877EE-E50C-6744-976B-7C4683B01F9D}"/>
          </ac:inkMkLst>
        </pc:inkChg>
        <pc:inkChg chg="add del mod">
          <ac:chgData name="鹏 刘" userId="522b771b6db6c9c0" providerId="LiveId" clId="{088909A4-A715-7343-9E15-330C212F6A4F}" dt="2018-04-13T06:48:55.936" v="1591" actId="478"/>
          <ac:inkMkLst>
            <pc:docMk/>
            <pc:sldMk cId="955835806" sldId="303"/>
            <ac:inkMk id="130" creationId="{17F9F1DB-F69C-F24F-8DDB-948AAB86A7F3}"/>
          </ac:inkMkLst>
        </pc:inkChg>
        <pc:inkChg chg="add del mod">
          <ac:chgData name="鹏 刘" userId="522b771b6db6c9c0" providerId="LiveId" clId="{088909A4-A715-7343-9E15-330C212F6A4F}" dt="2018-04-13T06:48:55.936" v="1591" actId="478"/>
          <ac:inkMkLst>
            <pc:docMk/>
            <pc:sldMk cId="955835806" sldId="303"/>
            <ac:inkMk id="131" creationId="{8F603DEE-7733-A048-955E-F49ABED94C5B}"/>
          </ac:inkMkLst>
        </pc:inkChg>
        <pc:inkChg chg="add del mod">
          <ac:chgData name="鹏 刘" userId="522b771b6db6c9c0" providerId="LiveId" clId="{088909A4-A715-7343-9E15-330C212F6A4F}" dt="2018-04-13T06:48:59.275" v="1592" actId="478"/>
          <ac:inkMkLst>
            <pc:docMk/>
            <pc:sldMk cId="955835806" sldId="303"/>
            <ac:inkMk id="132" creationId="{F8B250A3-9245-A644-AF7F-2BA0AB85EAE2}"/>
          </ac:inkMkLst>
        </pc:inkChg>
        <pc:inkChg chg="add del mod">
          <ac:chgData name="鹏 刘" userId="522b771b6db6c9c0" providerId="LiveId" clId="{088909A4-A715-7343-9E15-330C212F6A4F}" dt="2018-04-13T06:48:59.275" v="1592" actId="478"/>
          <ac:inkMkLst>
            <pc:docMk/>
            <pc:sldMk cId="955835806" sldId="303"/>
            <ac:inkMk id="133" creationId="{8733A4A8-3026-C04E-8172-72A8DD8DAA5F}"/>
          </ac:inkMkLst>
        </pc:inkChg>
        <pc:inkChg chg="add del mod">
          <ac:chgData name="鹏 刘" userId="522b771b6db6c9c0" providerId="LiveId" clId="{088909A4-A715-7343-9E15-330C212F6A4F}" dt="2018-04-13T06:48:55.936" v="1591" actId="478"/>
          <ac:inkMkLst>
            <pc:docMk/>
            <pc:sldMk cId="955835806" sldId="303"/>
            <ac:inkMk id="134" creationId="{1398DAD3-E4C1-5547-B3D2-9D8E67D4E5C2}"/>
          </ac:inkMkLst>
        </pc:inkChg>
        <pc:inkChg chg="add del mod">
          <ac:chgData name="鹏 刘" userId="522b771b6db6c9c0" providerId="LiveId" clId="{088909A4-A715-7343-9E15-330C212F6A4F}" dt="2018-04-13T06:48:55.936" v="1591" actId="478"/>
          <ac:inkMkLst>
            <pc:docMk/>
            <pc:sldMk cId="955835806" sldId="303"/>
            <ac:inkMk id="135" creationId="{1588B4EF-0DF7-2342-90E3-65A002AB4E09}"/>
          </ac:inkMkLst>
        </pc:inkChg>
        <pc:inkChg chg="add del">
          <ac:chgData name="鹏 刘" userId="522b771b6db6c9c0" providerId="LiveId" clId="{088909A4-A715-7343-9E15-330C212F6A4F}" dt="2018-04-13T06:48:24.503" v="1589" actId="207"/>
          <ac:inkMkLst>
            <pc:docMk/>
            <pc:sldMk cId="955835806" sldId="303"/>
            <ac:inkMk id="141" creationId="{47F750E3-E1AD-8B42-8A00-57D89EB0855C}"/>
          </ac:inkMkLst>
        </pc:inkChg>
        <pc:inkChg chg="add del">
          <ac:chgData name="鹏 刘" userId="522b771b6db6c9c0" providerId="LiveId" clId="{088909A4-A715-7343-9E15-330C212F6A4F}" dt="2018-04-13T06:49:12.642" v="1595" actId="207"/>
          <ac:inkMkLst>
            <pc:docMk/>
            <pc:sldMk cId="955835806" sldId="303"/>
            <ac:inkMk id="143" creationId="{399049B9-72D7-A54A-AEBF-E6D0EBEEB635}"/>
          </ac:inkMkLst>
        </pc:inkChg>
      </pc:sldChg>
      <pc:sldChg chg="modSp new">
        <pc:chgData name="鹏 刘" userId="522b771b6db6c9c0" providerId="LiveId" clId="{088909A4-A715-7343-9E15-330C212F6A4F}" dt="2018-04-13T06:44:30.892" v="1453" actId="20577"/>
        <pc:sldMkLst>
          <pc:docMk/>
          <pc:sldMk cId="3859104119" sldId="304"/>
        </pc:sldMkLst>
        <pc:spChg chg="mod">
          <ac:chgData name="鹏 刘" userId="522b771b6db6c9c0" providerId="LiveId" clId="{088909A4-A715-7343-9E15-330C212F6A4F}" dt="2018-04-13T06:44:30.892" v="1453" actId="20577"/>
          <ac:spMkLst>
            <pc:docMk/>
            <pc:sldMk cId="3859104119" sldId="304"/>
            <ac:spMk id="2" creationId="{6CC6B4C9-7FB9-4740-AA38-D4391713995D}"/>
          </ac:spMkLst>
        </pc:spChg>
      </pc:sldChg>
    </pc:docChg>
  </pc:docChgLst>
  <pc:docChgLst>
    <pc:chgData name="鹏 刘" userId="522b771b6db6c9c0" providerId="LiveId" clId="{B72BC4DB-2065-4A58-BA91-A1B9E5329E6E}"/>
    <pc:docChg chg="custSel modSld">
      <pc:chgData name="鹏 刘" userId="522b771b6db6c9c0" providerId="LiveId" clId="{B72BC4DB-2065-4A58-BA91-A1B9E5329E6E}" dt="2018-04-13T10:37:16.143" v="81" actId="255"/>
      <pc:docMkLst>
        <pc:docMk/>
      </pc:docMkLst>
      <pc:sldChg chg="modSp">
        <pc:chgData name="鹏 刘" userId="522b771b6db6c9c0" providerId="LiveId" clId="{B72BC4DB-2065-4A58-BA91-A1B9E5329E6E}" dt="2018-04-13T10:34:03.987" v="8" actId="14100"/>
        <pc:sldMkLst>
          <pc:docMk/>
          <pc:sldMk cId="1593351907" sldId="297"/>
        </pc:sldMkLst>
        <pc:spChg chg="mod">
          <ac:chgData name="鹏 刘" userId="522b771b6db6c9c0" providerId="LiveId" clId="{B72BC4DB-2065-4A58-BA91-A1B9E5329E6E}" dt="2018-04-13T10:34:03.987" v="8" actId="14100"/>
          <ac:spMkLst>
            <pc:docMk/>
            <pc:sldMk cId="1593351907" sldId="297"/>
            <ac:spMk id="3" creationId="{C4EFB9F2-1F64-428C-9C9E-11A20D0C51EB}"/>
          </ac:spMkLst>
        </pc:spChg>
      </pc:sldChg>
      <pc:sldChg chg="modSp">
        <pc:chgData name="鹏 刘" userId="522b771b6db6c9c0" providerId="LiveId" clId="{B72BC4DB-2065-4A58-BA91-A1B9E5329E6E}" dt="2018-04-13T10:37:16.143" v="81" actId="255"/>
        <pc:sldMkLst>
          <pc:docMk/>
          <pc:sldMk cId="1041574502" sldId="299"/>
        </pc:sldMkLst>
        <pc:spChg chg="mod">
          <ac:chgData name="鹏 刘" userId="522b771b6db6c9c0" providerId="LiveId" clId="{B72BC4DB-2065-4A58-BA91-A1B9E5329E6E}" dt="2018-04-13T10:37:16.143" v="81" actId="255"/>
          <ac:spMkLst>
            <pc:docMk/>
            <pc:sldMk cId="1041574502" sldId="299"/>
            <ac:spMk id="2" creationId="{D5B8E975-096E-469A-A4D9-05C0B6317B28}"/>
          </ac:spMkLst>
        </pc:spChg>
      </pc:sldChg>
      <pc:sldChg chg="modSp">
        <pc:chgData name="鹏 刘" userId="522b771b6db6c9c0" providerId="LiveId" clId="{B72BC4DB-2065-4A58-BA91-A1B9E5329E6E}" dt="2018-04-13T10:33:27.725" v="6" actId="255"/>
        <pc:sldMkLst>
          <pc:docMk/>
          <pc:sldMk cId="2508744461" sldId="300"/>
        </pc:sldMkLst>
        <pc:spChg chg="mod">
          <ac:chgData name="鹏 刘" userId="522b771b6db6c9c0" providerId="LiveId" clId="{B72BC4DB-2065-4A58-BA91-A1B9E5329E6E}" dt="2018-04-13T10:33:27.725" v="6" actId="255"/>
          <ac:spMkLst>
            <pc:docMk/>
            <pc:sldMk cId="2508744461" sldId="300"/>
            <ac:spMk id="5" creationId="{E32EDD33-3DB3-8848-824A-A2BF3EBA70A8}"/>
          </ac:spMkLst>
        </pc:spChg>
      </pc:sldChg>
      <pc:sldChg chg="modSp">
        <pc:chgData name="鹏 刘" userId="522b771b6db6c9c0" providerId="LiveId" clId="{B72BC4DB-2065-4A58-BA91-A1B9E5329E6E}" dt="2018-04-13T10:35:48.711" v="69" actId="27636"/>
        <pc:sldMkLst>
          <pc:docMk/>
          <pc:sldMk cId="1446683528" sldId="301"/>
        </pc:sldMkLst>
        <pc:spChg chg="mod">
          <ac:chgData name="鹏 刘" userId="522b771b6db6c9c0" providerId="LiveId" clId="{B72BC4DB-2065-4A58-BA91-A1B9E5329E6E}" dt="2018-04-13T10:35:48.711" v="69" actId="27636"/>
          <ac:spMkLst>
            <pc:docMk/>
            <pc:sldMk cId="1446683528" sldId="301"/>
            <ac:spMk id="2" creationId="{89B1BC59-300E-4440-BE16-5C7C64FBD0C7}"/>
          </ac:spMkLst>
        </pc:spChg>
        <pc:spChg chg="mod">
          <ac:chgData name="鹏 刘" userId="522b771b6db6c9c0" providerId="LiveId" clId="{B72BC4DB-2065-4A58-BA91-A1B9E5329E6E}" dt="2018-04-13T10:35:09.782" v="10" actId="1076"/>
          <ac:spMkLst>
            <pc:docMk/>
            <pc:sldMk cId="1446683528" sldId="301"/>
            <ac:spMk id="3" creationId="{E8D34679-CCF5-3D4F-A1B6-377D8FFE811E}"/>
          </ac:spMkLst>
        </pc:spChg>
      </pc:sldChg>
      <pc:sldChg chg="modSp">
        <pc:chgData name="鹏 刘" userId="522b771b6db6c9c0" providerId="LiveId" clId="{B72BC4DB-2065-4A58-BA91-A1B9E5329E6E}" dt="2018-04-13T10:36:11.100" v="74" actId="207"/>
        <pc:sldMkLst>
          <pc:docMk/>
          <pc:sldMk cId="3161214234" sldId="302"/>
        </pc:sldMkLst>
        <pc:spChg chg="mod">
          <ac:chgData name="鹏 刘" userId="522b771b6db6c9c0" providerId="LiveId" clId="{B72BC4DB-2065-4A58-BA91-A1B9E5329E6E}" dt="2018-04-13T10:36:11.100" v="74" actId="207"/>
          <ac:spMkLst>
            <pc:docMk/>
            <pc:sldMk cId="3161214234" sldId="302"/>
            <ac:spMk id="2" creationId="{7AFA83A7-44C4-E845-8895-F64E219B55B2}"/>
          </ac:spMkLst>
        </pc:spChg>
      </pc:sldChg>
      <pc:sldChg chg="modSp">
        <pc:chgData name="鹏 刘" userId="522b771b6db6c9c0" providerId="LiveId" clId="{B72BC4DB-2065-4A58-BA91-A1B9E5329E6E}" dt="2018-04-13T10:37:02.572" v="79" actId="114"/>
        <pc:sldMkLst>
          <pc:docMk/>
          <pc:sldMk cId="955835806" sldId="303"/>
        </pc:sldMkLst>
        <pc:spChg chg="mod">
          <ac:chgData name="鹏 刘" userId="522b771b6db6c9c0" providerId="LiveId" clId="{B72BC4DB-2065-4A58-BA91-A1B9E5329E6E}" dt="2018-04-13T10:37:02.572" v="79" actId="114"/>
          <ac:spMkLst>
            <pc:docMk/>
            <pc:sldMk cId="955835806" sldId="303"/>
            <ac:spMk id="2" creationId="{7C84D2E0-A598-3C4E-A91F-7777E161BE2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3T06:46:21.613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5 128 8355,'-2'3'784,"0"0"1,2-2-108,0 2 0,0-2-477,2 1 0,0-2-89,1-2 0,1 1 1,0-2-1,2-1-98,0-1 1,0-2-126,0-2 1,1 0-292,-1 1 1,-1 0 514,1 0 1,1-1-47,-1 0 1,0 1-250,-2 0 109,1 2 1,-1 0-181,1-1 1,-2 1 76,0 2 0,-1 0-97,1 1 380,-2-1-77,1 3 344,-2-1-358,0 2 1,0 2 5,0 1 1,-1 0-43,0 0 31,0 0 1,-1 1 79,2 1 0,0-1 2,0 1 1,0 1 25,0 0 1,0 3 144,0 0 1,0 2-71,0 3 0,0-1 131,0 1 0,0 0-149,-2 1 1,2 0 73,-2 0 0,2-3 0,-1 0 375,0-1-510,0 0 1,-1-2 28,2 0 1,0 0-14,0-2 0,0 1-107,0-2 0,0 1 25,0-3-304,0 1-826,0-1 0,0-1 485,0 0-465,0-2-303,0 1-1149,0-6 2099,0 1 0,-2-3 0,-1 1 0</inkml:trace>
  <inkml:trace contextRef="#ctx0" brushRef="#br0" timeOffset="354">14 283 10571,'0'2'945,"1"0"1,0-2 0,3 0 0,1 0 10,1-2 0,1 2-696,-1-2-141,-1 0 0,3 0 26,0-1 0,1-1 1,-1 2 91,0-1 1,0 2 47,-2-2 1,2 2-118,-2-1 1,1 2 69,-1 0 74,1 0 1,-2 0 0,0 0 341,1 0-496,0 2 1,-1 0 19,-1 1 1,-1 1-21,0-3 1,-1 1 635,1 0-231,-2-2-182,1 2-143,-2-2 0,0 0 199,2 0-4352,-1 0 1229,1 0 1158,-2 0-930,-2 0 0,-1-2 1,-1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3T06:46:23.969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19 60 8355,'-2'0'1686,"0"0"-758,0 0-380,1 0-217,-1 0-303,2-2 0,0-1 123,0-1 1,1 0-99,0 0 1,0 0 167,2 1 0,-1-1-97,1 0 1,-1-1-4,1 1 0,1 1 60,-1 0 0,1 1-60,-1-1 1,2 2-54,0 0 0,1-2-57,0 2 1,-1-1 89,1 2 1,1 0-7,-1 0 1,2 2-188,-2 2 0,0 0 24,-2 0 1,1 1 90,-1 1 0,0 1 11,-1 0 0,0 2 4,-3-1 1,0 0-60,0 1 1,-1 0 6,-1 1 1,1-1-36,-2 0 1,0-1-144,-1 0 1,-2 1-33,0-2 1,-2 0-334,0 1 0,-1-3 164,0 2 1,0-1 104,0 0 0,2-1 46,1-2 0,-1 0 39,1 1 1,0-1 124,2 0 1,1-1-441,-1 1 70,1-2 745,1 1 1,0-1 446,2 0-300,0 0-82,0 1-42,2-2 0,0 0-86,3 0 1,0-1 92,-1 0 0,1 0-32,1 0 0,0-1 12,1 0 1,1 1-77,-1 1 1,1-1 78,-2 0 1,2 0-111,0-1 1,0 2 22,0 0 0,0 1 41,-2 1 0,1 0-94,0 0 0,-1-1 10,-2 2 0,1-2-12,-1 0 1,1 1-11,-1 0 1,-1-1 404,0-1-359,1 2 1,0-1-47,1 0 1,-2 0-50,0-1 0,-2 0-90,2 0 0,-1 0-186,1 0 1,-1-1-377,1 0 1,1-2 412,-1-1 1,2-2-29,1-1-2300,1-1 0,2 1 1,0-2-1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3T06:46:25.200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55 37 8355,'-2'0'1295,"0"0"1,2-1-535,2 0 0,1 0-173,3-2 0,1 1-479,2-1 0,1 0 39,0-1 0,0 1 10,2 0 1,-1 0-52,-1 0 0,-1 0-60,-1 2 0,0 0 47,-2 0 1,0 1-71,-1 1 1,-1 0 22,-1 3 1,0-1-113,-1 1 1,-1 1-42,-1-1 0,0 1 15,-2 1 1,0 0-45,-3 2 1,-1-2 50,0 1 0,0-1-83,-1 2 0,0-2 101,-2 2 0,2-3 2,1 1 0,0-1-58,-1 0 0,1-2 4,2 0 419,-1-2-92,1 3 17,1-4-191,1 2 0,3-2 112,0 0 0,2-1-125,3-1 1,0 0 21,1 1 0,3 0-9,0 0 1,1-1-86,-2 0 0,0 1 149,-2 1 0,1 2 5,-2 1 0,0 3 125,-1 2 1,-2 0-59,0 1 0,-2 1 103,1 1 0,-2 0-141,0 1 1,0 0 2,0-1 1,-1 0 165,-1-2 1,-1 0 75,-1 0 1,-1-1-142,-1-1 0,-1-1-36,1 0 0,-1-3 54,-2 1 0,-1-3-120,0 0 1,-2 0-68,-2-1 0,1-1-207,-1 0 1,1-4-387,1-1 1,-1-2-181,2-1 1,1-2 396,3-3 0,-1 0-1100,4 1 0,-2 1-579,5 1 495,-1 2 0,2 0 0,0-1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C13577B-6902-467D-A26C-08A0DD5E4E03}" type="datetimeFigureOut">
              <a:rPr lang="en-US" altLang="zh-CN" smtClean="0"/>
              <a:pPr/>
              <a:t>4/13/2018</a:t>
            </a:fld>
            <a:endParaRPr lang="zh-CN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784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31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4465533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1431011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14526" y="274028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53326" y="1394131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3326" y="1061482"/>
            <a:ext cx="3263102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1539506"/>
            <a:ext cx="4700361" cy="641350"/>
          </a:xfrm>
        </p:spPr>
        <p:txBody>
          <a:bodyPr anchor="b">
            <a:normAutofit/>
          </a:bodyPr>
          <a:lstStyle>
            <a:lvl1pPr marL="0" indent="0">
              <a:buNone/>
              <a:defRPr sz="27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2560640"/>
            <a:ext cx="708198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4/13/2018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nders.com/blockchain/public-private-keys/keys.html" TargetMode="External"/><Relationship Id="rId2" Type="http://schemas.openxmlformats.org/officeDocument/2006/relationships/hyperlink" Target="https://anders.com/blockchai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4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861385" y="2453831"/>
            <a:ext cx="5901389" cy="74782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区块链技术研究汇报交流</a:t>
            </a:r>
            <a:r>
              <a:rPr lang="en-US" altLang="zh-CN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(3)</a:t>
            </a:r>
            <a:endParaRPr lang="zh-CN" altLang="en-US" sz="4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3E98BF0-D15E-45F0-B087-A764FDE79529}"/>
              </a:ext>
            </a:extLst>
          </p:cNvPr>
          <p:cNvSpPr txBox="1">
            <a:spLocks/>
          </p:cNvSpPr>
          <p:nvPr/>
        </p:nvSpPr>
        <p:spPr>
          <a:xfrm>
            <a:off x="1861386" y="3489672"/>
            <a:ext cx="3178168" cy="1137333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b="1" dirty="0">
                <a:latin typeface="Century Gothic" panose="020B0502020202020204" pitchFamily="34" charset="0"/>
              </a:rPr>
              <a:t>Block </a:t>
            </a:r>
            <a:r>
              <a:rPr lang="en-US" altLang="zh-CN" b="1" dirty="0">
                <a:solidFill>
                  <a:srgbClr val="F5F5F5"/>
                </a:solidFill>
                <a:latin typeface="Century Gothic" panose="020B0502020202020204" pitchFamily="34" charset="0"/>
              </a:rPr>
              <a:t>chain</a:t>
            </a:r>
          </a:p>
          <a:p>
            <a:r>
              <a:rPr lang="en-US" altLang="zh-CN" b="1" dirty="0">
                <a:solidFill>
                  <a:srgbClr val="F5F5F5"/>
                </a:solidFill>
                <a:latin typeface="Century Gothic" panose="020B0502020202020204" pitchFamily="34" charset="0"/>
              </a:rPr>
              <a:t>2018-04-13</a:t>
            </a:r>
            <a:endParaRPr lang="zh-CN" altLang="en-US" b="1" dirty="0">
              <a:solidFill>
                <a:srgbClr val="F5F5F5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29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08F095F-B61E-467A-9313-4C60C31B0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i="1" dirty="0">
                <a:latin typeface="Microsoft YaHei UI" panose="020B0503020204020204" pitchFamily="34" charset="-122"/>
              </a:rPr>
              <a:t>BEGIN</a:t>
            </a:r>
            <a:r>
              <a:rPr lang="zh-Hans" altLang="en-US" sz="2400" b="1" i="1" dirty="0">
                <a:latin typeface="Microsoft YaHei UI" panose="020B0503020204020204" pitchFamily="34" charset="-122"/>
              </a:rPr>
              <a:t> </a:t>
            </a:r>
            <a:r>
              <a:rPr lang="en-US" altLang="zh-Hans" sz="2400" b="1" i="1" dirty="0">
                <a:latin typeface="Microsoft YaHei UI" panose="020B0503020204020204" pitchFamily="34" charset="-122"/>
              </a:rPr>
              <a:t>with</a:t>
            </a:r>
            <a:r>
              <a:rPr lang="zh-Hans" altLang="en-US" sz="2400" b="1" i="1" dirty="0">
                <a:latin typeface="Microsoft YaHei UI" panose="020B0503020204020204" pitchFamily="34" charset="-122"/>
              </a:rPr>
              <a:t> </a:t>
            </a:r>
            <a:r>
              <a:rPr lang="en-US" altLang="zh-Hans" sz="2400" b="1" i="1" dirty="0">
                <a:latin typeface="Microsoft YaHei UI" panose="020B0503020204020204" pitchFamily="34" charset="-122"/>
              </a:rPr>
              <a:t>a</a:t>
            </a:r>
            <a:r>
              <a:rPr lang="zh-Hans" altLang="en-US" sz="2400" b="1" i="1" dirty="0">
                <a:latin typeface="Microsoft YaHei UI" panose="020B0503020204020204" pitchFamily="34" charset="-122"/>
              </a:rPr>
              <a:t> </a:t>
            </a:r>
            <a:r>
              <a:rPr lang="en-US" altLang="zh-Hans" sz="2400" b="1" i="1" dirty="0">
                <a:latin typeface="Microsoft YaHei UI" panose="020B0503020204020204" pitchFamily="34" charset="-122"/>
              </a:rPr>
              <a:t>DEMO</a:t>
            </a:r>
            <a:endParaRPr lang="zh-CN" altLang="en-US" sz="2400" b="1" i="1" dirty="0">
              <a:latin typeface="Microsoft YaHei UI" panose="020B0503020204020204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32EDD33-3DB3-8848-824A-A2BF3EBA7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493" y="2049796"/>
            <a:ext cx="7817747" cy="27584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如果你并不是很明白比特币的内在原理</a:t>
            </a:r>
            <a:endParaRPr lang="zh-Hans" altLang="en-US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那就</a:t>
            </a:r>
            <a:r>
              <a:rPr lang="zh-CN" altLang="en-US" sz="2400" b="1" dirty="0"/>
              <a:t>请看完我的</a:t>
            </a:r>
            <a:r>
              <a:rPr lang="en-US" altLang="zh-CN" sz="2400" b="1" dirty="0"/>
              <a:t>slides</a:t>
            </a:r>
            <a:r>
              <a:rPr lang="zh-Hans" altLang="en-US" sz="2400" b="1" dirty="0"/>
              <a:t>，</a:t>
            </a:r>
            <a:r>
              <a:rPr lang="zh-CN" altLang="en-US" sz="2400" b="1" dirty="0"/>
              <a:t>否则可能被前期部分</a:t>
            </a:r>
            <a:r>
              <a:rPr lang="zh-CN" altLang="en-US" sz="2400" b="1" dirty="0">
                <a:solidFill>
                  <a:srgbClr val="D24726"/>
                </a:solidFill>
              </a:rPr>
              <a:t>误导</a:t>
            </a:r>
            <a:endParaRPr lang="zh-Hans" altLang="en-US" sz="2400" b="1" dirty="0">
              <a:solidFill>
                <a:srgbClr val="D24726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/>
              <a:t>或者</a:t>
            </a:r>
            <a:r>
              <a:rPr lang="zh-Hans" altLang="en-US" sz="2400" dirty="0"/>
              <a:t>，</a:t>
            </a:r>
            <a:r>
              <a:rPr lang="zh-CN" altLang="en-US" sz="2400" dirty="0"/>
              <a:t>你已经明白内在原理了</a:t>
            </a:r>
            <a:endParaRPr lang="zh-Hans" altLang="en-US" sz="2400" dirty="0"/>
          </a:p>
          <a:p>
            <a:pPr>
              <a:lnSpc>
                <a:spcPct val="100000"/>
              </a:lnSpc>
            </a:pPr>
            <a:r>
              <a:rPr lang="en-US" altLang="zh-CN" sz="2400" dirty="0">
                <a:hlinkClick r:id="rId2"/>
              </a:rPr>
              <a:t>Blockchain</a:t>
            </a:r>
            <a:r>
              <a:rPr lang="en-US" altLang="zh-CN" sz="2400" dirty="0"/>
              <a:t> </a:t>
            </a:r>
            <a:r>
              <a:rPr lang="zh-CN" altLang="en-US" sz="2400" b="1" dirty="0"/>
              <a:t>区块链</a:t>
            </a:r>
            <a:r>
              <a:rPr lang="en-US" altLang="zh-CN" sz="2400" b="1" dirty="0"/>
              <a:t>Demo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hlinkClick r:id="rId3"/>
              </a:rPr>
              <a:t>Public</a:t>
            </a:r>
            <a:r>
              <a:rPr lang="zh-Hans" altLang="en-US" sz="2400" dirty="0">
                <a:hlinkClick r:id="rId3"/>
              </a:rPr>
              <a:t> </a:t>
            </a:r>
            <a:r>
              <a:rPr lang="en-US" altLang="zh-Hans" sz="2400" dirty="0">
                <a:hlinkClick r:id="rId3"/>
              </a:rPr>
              <a:t>P</a:t>
            </a:r>
            <a:r>
              <a:rPr lang="en-US" altLang="zh-CN" sz="2400" dirty="0">
                <a:hlinkClick r:id="rId3"/>
              </a:rPr>
              <a:t>rivate</a:t>
            </a:r>
            <a:r>
              <a:rPr lang="zh-Hans" altLang="en-US" sz="2400" dirty="0">
                <a:hlinkClick r:id="rId3"/>
              </a:rPr>
              <a:t> </a:t>
            </a:r>
            <a:r>
              <a:rPr lang="en-US" altLang="zh-Hans" sz="2400" dirty="0">
                <a:hlinkClick r:id="rId3"/>
              </a:rPr>
              <a:t>K</a:t>
            </a:r>
            <a:r>
              <a:rPr lang="en-US" altLang="zh-CN" sz="2400" dirty="0">
                <a:hlinkClick r:id="rId3"/>
              </a:rPr>
              <a:t>ey</a:t>
            </a:r>
            <a:r>
              <a:rPr lang="zh-Hans" altLang="en-US" sz="2400" dirty="0"/>
              <a:t> </a:t>
            </a:r>
            <a:r>
              <a:rPr lang="zh-CN" altLang="en-US" sz="2400" b="1" dirty="0"/>
              <a:t>非对称加密</a:t>
            </a:r>
            <a:r>
              <a:rPr lang="en-US" altLang="zh-CN" sz="2400" b="1" dirty="0"/>
              <a:t>Demo</a:t>
            </a:r>
            <a:endParaRPr lang="zh-Han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0874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7F4B1E1-8298-4964-AB59-D3B6EECBD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424" y="226497"/>
            <a:ext cx="5088837" cy="8337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2400" b="1" i="1" dirty="0">
                <a:latin typeface="Microsoft YaHei UI" panose="020B0503020204020204" pitchFamily="34" charset="-122"/>
              </a:rPr>
              <a:t>上次的问题</a:t>
            </a:r>
            <a:r>
              <a:rPr lang="en-US" altLang="zh-Hans" sz="2400" b="1" i="1" dirty="0">
                <a:latin typeface="Microsoft YaHei UI" panose="020B0503020204020204" pitchFamily="34" charset="-122"/>
              </a:rPr>
              <a:t>——</a:t>
            </a:r>
            <a:r>
              <a:rPr lang="zh-CN" altLang="en-US" sz="2400" b="1" i="1" dirty="0">
                <a:solidFill>
                  <a:srgbClr val="D24726"/>
                </a:solidFill>
                <a:latin typeface="Microsoft YaHei UI" panose="020B0503020204020204" pitchFamily="34" charset="-122"/>
              </a:rPr>
              <a:t>时间戳篡改问题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FB9F2-1F64-428C-9C9E-11A20D0C5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207" y="1431012"/>
            <a:ext cx="8281563" cy="434475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200" b="1" dirty="0"/>
              <a:t>如果在</a:t>
            </a:r>
            <a:r>
              <a:rPr lang="en-US" altLang="zh-CN" sz="2200" b="1" dirty="0"/>
              <a:t>PK</a:t>
            </a:r>
            <a:r>
              <a:rPr lang="zh-CN" altLang="en-US" sz="2200" b="1" dirty="0"/>
              <a:t>的矿工们中，有一个人率先发现了答案，他该</a:t>
            </a:r>
            <a:r>
              <a:rPr lang="zh-CN" altLang="en-US" sz="2200" b="1" dirty="0">
                <a:solidFill>
                  <a:srgbClr val="D24726"/>
                </a:solidFill>
              </a:rPr>
              <a:t>广播</a:t>
            </a:r>
            <a:r>
              <a:rPr lang="zh-CN" altLang="en-US" sz="2200" b="1" dirty="0"/>
              <a:t>成就</a:t>
            </a:r>
            <a:endParaRPr lang="en-US" altLang="zh-CN" sz="2200" b="1" dirty="0"/>
          </a:p>
          <a:p>
            <a:pPr>
              <a:lnSpc>
                <a:spcPct val="100000"/>
              </a:lnSpc>
            </a:pPr>
            <a:r>
              <a:rPr lang="en-US" altLang="zh-CN" sz="2200" b="1" dirty="0"/>
              <a:t>How </a:t>
            </a:r>
            <a:r>
              <a:rPr lang="zh-CN" altLang="en-US" sz="2200" b="1" dirty="0"/>
              <a:t>？</a:t>
            </a:r>
            <a:endParaRPr lang="en-US" altLang="zh-CN" sz="2200" b="1" dirty="0"/>
          </a:p>
          <a:p>
            <a:pPr>
              <a:lnSpc>
                <a:spcPct val="100000"/>
              </a:lnSpc>
            </a:pPr>
            <a:r>
              <a:rPr lang="zh-CN" altLang="en-US" sz="2200" b="1" dirty="0">
                <a:solidFill>
                  <a:srgbClr val="D24726"/>
                </a:solidFill>
              </a:rPr>
              <a:t>不能明文广播</a:t>
            </a:r>
            <a:r>
              <a:rPr lang="zh-CN" altLang="en-US" sz="2200" b="1" dirty="0"/>
              <a:t>：一旦有其他矿工收到消息，密而不发，转而说自己发现了答案</a:t>
            </a:r>
            <a:endParaRPr lang="en-US" altLang="zh-CN" sz="2200" b="1" dirty="0"/>
          </a:p>
          <a:p>
            <a:pPr>
              <a:lnSpc>
                <a:spcPct val="100000"/>
              </a:lnSpc>
            </a:pPr>
            <a:r>
              <a:rPr lang="zh-CN" altLang="en-US" sz="2200" b="1" dirty="0"/>
              <a:t>不能简单地进行数字签名，因为</a:t>
            </a:r>
            <a:r>
              <a:rPr lang="zh-CN" altLang="en-US" sz="2200" b="1" dirty="0">
                <a:solidFill>
                  <a:srgbClr val="D24726"/>
                </a:solidFill>
              </a:rPr>
              <a:t>明文不能简单地让别人看到</a:t>
            </a:r>
            <a:endParaRPr lang="en-US" altLang="zh-CN" sz="2200" b="1" dirty="0">
              <a:solidFill>
                <a:srgbClr val="D24726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200" b="1" dirty="0"/>
              <a:t>How ?</a:t>
            </a:r>
          </a:p>
          <a:p>
            <a:pPr>
              <a:lnSpc>
                <a:spcPct val="100000"/>
              </a:lnSpc>
            </a:pPr>
            <a:r>
              <a:rPr lang="zh-CN" altLang="en-US" sz="2200" b="1" dirty="0"/>
              <a:t>如果有种方法能</a:t>
            </a:r>
            <a:r>
              <a:rPr lang="zh-CN" altLang="en-US" sz="2200" b="1" dirty="0">
                <a:solidFill>
                  <a:srgbClr val="D24726"/>
                </a:solidFill>
              </a:rPr>
              <a:t>公证这个消息是我在某个时间点发布的</a:t>
            </a:r>
            <a:r>
              <a:rPr lang="zh-CN" altLang="en-US" sz="2200" b="1" dirty="0"/>
              <a:t>就好了</a:t>
            </a:r>
            <a:endParaRPr lang="en-US" altLang="zh-CN" sz="2200" b="1" dirty="0"/>
          </a:p>
          <a:p>
            <a:pPr>
              <a:lnSpc>
                <a:spcPct val="100000"/>
              </a:lnSpc>
            </a:pPr>
            <a:r>
              <a:rPr lang="zh-CN" altLang="en-US" sz="2200" b="1" dirty="0"/>
              <a:t>时间戳：</a:t>
            </a:r>
            <a:r>
              <a:rPr lang="zh-CN" altLang="en-US" sz="2200" dirty="0"/>
              <a:t>是一份完整的可验证的数据，它能够证明一份数据存在于哪个特定时间点。</a:t>
            </a:r>
            <a:endParaRPr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59335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4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9807" y="2628483"/>
            <a:ext cx="6967918" cy="81782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重新从</a:t>
            </a:r>
            <a:r>
              <a:rPr lang="en-US" altLang="zh-CN" sz="4000" b="1" dirty="0">
                <a:solidFill>
                  <a:srgbClr val="404040"/>
                </a:solidFill>
                <a:latin typeface="Century Gothic" panose="020B0502020202020204" pitchFamily="34" charset="0"/>
              </a:rPr>
              <a:t>UTXO</a:t>
            </a:r>
            <a:r>
              <a:rPr lang="zh-CN" altLang="en-US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开始谈起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3E98BF0-D15E-45F0-B087-A764FDE79529}"/>
              </a:ext>
            </a:extLst>
          </p:cNvPr>
          <p:cNvSpPr txBox="1">
            <a:spLocks/>
          </p:cNvSpPr>
          <p:nvPr/>
        </p:nvSpPr>
        <p:spPr>
          <a:xfrm>
            <a:off x="1249807" y="3673741"/>
            <a:ext cx="7268091" cy="56498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F5F5F5"/>
                </a:solidFill>
                <a:latin typeface="Century Gothic" panose="020B0502020202020204" pitchFamily="34" charset="0"/>
              </a:rPr>
              <a:t>UTXO, Unspent Transactions Output</a:t>
            </a:r>
            <a:endParaRPr lang="zh-CN" altLang="en-US" b="1" dirty="0">
              <a:solidFill>
                <a:srgbClr val="F5F5F5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58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9B1BC59-300E-4440-BE16-5C7C64FBD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533" y="443128"/>
            <a:ext cx="7622611" cy="641350"/>
          </a:xfrm>
        </p:spPr>
        <p:txBody>
          <a:bodyPr vert="horz" lIns="91440" tIns="45720" rIns="91440" bIns="45720" rtlCol="0" anchor="b">
            <a:normAutofit fontScale="92500"/>
          </a:bodyPr>
          <a:lstStyle/>
          <a:p>
            <a:r>
              <a:rPr lang="en-US" altLang="zh-CN" sz="2400" b="1" i="1" dirty="0">
                <a:latin typeface="Microsoft YaHei UI" panose="020B0503020204020204" pitchFamily="34" charset="-122"/>
              </a:rPr>
              <a:t>UTXO——Unspent Transaction Output</a:t>
            </a:r>
            <a:r>
              <a:rPr lang="zh-CN" altLang="en-US" sz="2400" b="1" i="1" dirty="0">
                <a:latin typeface="Microsoft YaHei UI" panose="020B0503020204020204" pitchFamily="34" charset="-122"/>
              </a:rPr>
              <a:t>中的</a:t>
            </a:r>
            <a:r>
              <a:rPr lang="zh-CN" altLang="en-US" sz="2400" b="1" i="1" dirty="0">
                <a:solidFill>
                  <a:srgbClr val="D24726"/>
                </a:solidFill>
                <a:latin typeface="Microsoft YaHei UI" panose="020B0503020204020204" pitchFamily="34" charset="-122"/>
              </a:rPr>
              <a:t>递归思想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34679-CCF5-3D4F-A1B6-377D8FFE8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360" y="1857731"/>
            <a:ext cx="8265384" cy="39782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dirty="0"/>
              <a:t>有点类似</a:t>
            </a:r>
            <a:r>
              <a:rPr lang="en-US" altLang="zh-CN" sz="2400" b="1" dirty="0"/>
              <a:t>DSA</a:t>
            </a:r>
            <a:r>
              <a:rPr lang="zh-CN" altLang="en-US" sz="2400" b="1" dirty="0"/>
              <a:t>中的</a:t>
            </a:r>
            <a:r>
              <a:rPr lang="en-US" altLang="zh-CN" sz="2400" b="1" dirty="0"/>
              <a:t>Tree</a:t>
            </a:r>
            <a:r>
              <a:rPr lang="zh-CN" altLang="en-US" sz="2400" b="1" dirty="0"/>
              <a:t>结构</a:t>
            </a:r>
            <a:endParaRPr lang="zh-Hans" altLang="en-US" sz="2400" b="1" dirty="0"/>
          </a:p>
          <a:p>
            <a:pPr>
              <a:lnSpc>
                <a:spcPct val="100000"/>
              </a:lnSpc>
            </a:pPr>
            <a:r>
              <a:rPr lang="en-US" altLang="zh-CN" sz="2400" b="1" dirty="0"/>
              <a:t>Blockchain</a:t>
            </a:r>
            <a:r>
              <a:rPr lang="zh-CN" altLang="en-US" sz="2400" b="1" dirty="0"/>
              <a:t>中的</a:t>
            </a:r>
            <a:r>
              <a:rPr lang="zh-CN" altLang="en-US" sz="2400" b="1" dirty="0">
                <a:solidFill>
                  <a:srgbClr val="D24726"/>
                </a:solidFill>
              </a:rPr>
              <a:t>基于信任上一个区块</a:t>
            </a:r>
            <a:r>
              <a:rPr lang="zh-CN" altLang="en-US" sz="2400" b="1" dirty="0"/>
              <a:t>的递归结构</a:t>
            </a:r>
            <a:endParaRPr lang="en-US" altLang="zh-CN" sz="2400" b="1" dirty="0"/>
          </a:p>
          <a:p>
            <a:pPr>
              <a:lnSpc>
                <a:spcPct val="100000"/>
              </a:lnSpc>
            </a:pPr>
            <a:r>
              <a:rPr lang="zh-CN" altLang="en-US" sz="2400" b="1" dirty="0"/>
              <a:t>终极绝技</a:t>
            </a:r>
            <a:r>
              <a:rPr lang="en-US" altLang="zh-Hans" sz="2400" b="1" dirty="0"/>
              <a:t>——UTXO</a:t>
            </a:r>
            <a:r>
              <a:rPr lang="zh-Hans" altLang="en-US" sz="2400" b="1" dirty="0"/>
              <a:t>（</a:t>
            </a:r>
            <a:r>
              <a:rPr lang="zh-CN" altLang="en-US" sz="2400" b="1" dirty="0"/>
              <a:t>一个</a:t>
            </a:r>
            <a:r>
              <a:rPr lang="zh-CN" altLang="en-US" sz="2400" b="1" i="1" dirty="0">
                <a:solidFill>
                  <a:srgbClr val="D24726"/>
                </a:solidFill>
              </a:rPr>
              <a:t>天才的设计</a:t>
            </a:r>
            <a:r>
              <a:rPr lang="zh-Hans" altLang="en-US" sz="2400" b="1" dirty="0"/>
              <a:t>）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4668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AFA83A7-44C4-E845-8895-F64E219B5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533" y="443128"/>
            <a:ext cx="5001331" cy="641350"/>
          </a:xfrm>
        </p:spPr>
        <p:txBody>
          <a:bodyPr>
            <a:normAutofit/>
          </a:bodyPr>
          <a:lstStyle/>
          <a:p>
            <a:r>
              <a:rPr lang="zh-CN" altLang="en-US" sz="2200" b="1" i="1" dirty="0">
                <a:latin typeface="Microsoft YaHei UI" panose="020B0503020204020204" pitchFamily="34" charset="-122"/>
              </a:rPr>
              <a:t>具体思想</a:t>
            </a:r>
            <a:r>
              <a:rPr lang="en-US" altLang="zh-Hans" sz="2200" b="1" i="1" dirty="0">
                <a:latin typeface="Microsoft YaHei UI" panose="020B0503020204020204" pitchFamily="34" charset="-122"/>
              </a:rPr>
              <a:t>——</a:t>
            </a:r>
            <a:r>
              <a:rPr lang="zh-CN" altLang="en-US" sz="2200" b="1" i="1" dirty="0">
                <a:solidFill>
                  <a:srgbClr val="D24726"/>
                </a:solidFill>
                <a:latin typeface="Microsoft YaHei UI" panose="020B0503020204020204" pitchFamily="34" charset="-122"/>
              </a:rPr>
              <a:t>传统</a:t>
            </a:r>
            <a:r>
              <a:rPr lang="zh-CN" altLang="en-US" sz="2200" b="1" i="1" dirty="0">
                <a:latin typeface="Microsoft YaHei UI" panose="020B0503020204020204" pitchFamily="34" charset="-122"/>
              </a:rPr>
              <a:t>账户式的交易记录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FA7D124-5C1B-9A48-B5A9-BB8991BBE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985" y="2060161"/>
            <a:ext cx="5574030" cy="435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1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C84D2E0-A598-3C4E-A91F-7777E161B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i="1" dirty="0">
                <a:solidFill>
                  <a:srgbClr val="D24726"/>
                </a:solidFill>
                <a:latin typeface="Microsoft YaHei UI" panose="020B0503020204020204" pitchFamily="34" charset="-122"/>
              </a:rPr>
              <a:t>UTXO</a:t>
            </a:r>
            <a:endParaRPr lang="zh-CN" altLang="en-US" sz="2400" b="1" i="1" dirty="0">
              <a:solidFill>
                <a:srgbClr val="D24726"/>
              </a:solidFill>
              <a:latin typeface="Microsoft YaHei UI" panose="020B0503020204020204" pitchFamily="34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69231CA-09C3-8D4C-8DFF-4E6F3C9009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6380" y="1216014"/>
            <a:ext cx="4730679" cy="51002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墨迹 13">
                <a:extLst>
                  <a:ext uri="{FF2B5EF4-FFF2-40B4-BE49-F238E27FC236}">
                    <a16:creationId xmlns:a16="http://schemas.microsoft.com/office/drawing/2014/main" id="{7913BBAC-F113-3C45-BFDC-5B3130AF0C97}"/>
                  </a:ext>
                </a:extLst>
              </p14:cNvPr>
              <p14:cNvContentPartPr/>
              <p14:nvPr/>
            </p14:nvContentPartPr>
            <p14:xfrm>
              <a:off x="2567366" y="2337909"/>
              <a:ext cx="67680" cy="106920"/>
            </p14:xfrm>
          </p:contentPart>
        </mc:Choice>
        <mc:Fallback xmlns="">
          <p:pic>
            <p:nvPicPr>
              <p:cNvPr id="13" name="墨迹 13">
                <a:extLst>
                  <a:ext uri="{FF2B5EF4-FFF2-40B4-BE49-F238E27FC236}">
                    <a16:creationId xmlns:a16="http://schemas.microsoft.com/office/drawing/2014/main" id="{7913BBAC-F113-3C45-BFDC-5B3130AF0C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9806" y="2330349"/>
                <a:ext cx="828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49F49034-8B15-994B-AA67-32A13EB2FE77}"/>
                  </a:ext>
                </a:extLst>
              </p14:cNvPr>
              <p14:cNvContentPartPr/>
              <p14:nvPr/>
            </p14:nvContentPartPr>
            <p14:xfrm>
              <a:off x="3256406" y="2332869"/>
              <a:ext cx="87480" cy="8064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49F49034-8B15-994B-AA67-32A13EB2FE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48846" y="2325309"/>
                <a:ext cx="1022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C3C4B199-F5BE-7C4F-B18F-34298FF4274A}"/>
                  </a:ext>
                </a:extLst>
              </p14:cNvPr>
              <p14:cNvContentPartPr/>
              <p14:nvPr/>
            </p14:nvContentPartPr>
            <p14:xfrm>
              <a:off x="4029326" y="2318109"/>
              <a:ext cx="75960" cy="10368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C3C4B199-F5BE-7C4F-B18F-34298FF427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21766" y="2310909"/>
                <a:ext cx="90720" cy="118440"/>
              </a:xfrm>
              <a:prstGeom prst="rect">
                <a:avLst/>
              </a:prstGeom>
            </p:spPr>
          </p:pic>
        </mc:Fallback>
      </mc:AlternateContent>
      <p:sp>
        <p:nvSpPr>
          <p:cNvPr id="144" name="文本框 143">
            <a:extLst>
              <a:ext uri="{FF2B5EF4-FFF2-40B4-BE49-F238E27FC236}">
                <a16:creationId xmlns:a16="http://schemas.microsoft.com/office/drawing/2014/main" id="{F4B396BE-6655-3D46-99DB-13B865B2DA26}"/>
              </a:ext>
            </a:extLst>
          </p:cNvPr>
          <p:cNvSpPr txBox="1"/>
          <p:nvPr/>
        </p:nvSpPr>
        <p:spPr>
          <a:xfrm>
            <a:off x="5339512" y="1600200"/>
            <a:ext cx="3356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D24726"/>
                </a:solidFill>
              </a:rPr>
              <a:t>第</a:t>
            </a:r>
            <a:r>
              <a:rPr lang="en-US" altLang="zh-Hans" b="1">
                <a:solidFill>
                  <a:srgbClr val="D24726"/>
                </a:solidFill>
              </a:rPr>
              <a:t>1</a:t>
            </a:r>
            <a:r>
              <a:rPr lang="zh-CN" altLang="en-US" b="1">
                <a:solidFill>
                  <a:srgbClr val="D24726"/>
                </a:solidFill>
              </a:rPr>
              <a:t>列</a:t>
            </a:r>
            <a:r>
              <a:rPr lang="zh-Hans" altLang="en-US" b="1" dirty="0">
                <a:solidFill>
                  <a:srgbClr val="D24726"/>
                </a:solidFill>
              </a:rPr>
              <a:t>：</a:t>
            </a:r>
            <a:r>
              <a:rPr lang="zh-CN" altLang="en-US" b="1" dirty="0">
                <a:solidFill>
                  <a:srgbClr val="D24726"/>
                </a:solidFill>
              </a:rPr>
              <a:t>本交易序号</a:t>
            </a:r>
            <a:endParaRPr lang="zh-Hans" altLang="en-US" b="1" dirty="0">
              <a:solidFill>
                <a:srgbClr val="D24726"/>
              </a:solidFill>
            </a:endParaRPr>
          </a:p>
          <a:p>
            <a:pPr algn="l"/>
            <a:endParaRPr lang="zh-Hans" altLang="en-US" b="1" dirty="0">
              <a:solidFill>
                <a:srgbClr val="D24726"/>
              </a:solidFill>
            </a:endParaRPr>
          </a:p>
          <a:p>
            <a:pPr algn="l"/>
            <a:r>
              <a:rPr lang="zh-CN" altLang="en-US" b="1" dirty="0">
                <a:solidFill>
                  <a:srgbClr val="D24726"/>
                </a:solidFill>
              </a:rPr>
              <a:t>第</a:t>
            </a:r>
            <a:r>
              <a:rPr lang="en-US" altLang="zh-Hans" b="1" dirty="0">
                <a:solidFill>
                  <a:srgbClr val="D24726"/>
                </a:solidFill>
              </a:rPr>
              <a:t>2</a:t>
            </a:r>
            <a:r>
              <a:rPr lang="zh-CN" altLang="en-US" b="1" dirty="0">
                <a:solidFill>
                  <a:srgbClr val="D24726"/>
                </a:solidFill>
              </a:rPr>
              <a:t>列</a:t>
            </a:r>
            <a:r>
              <a:rPr lang="zh-Hans" altLang="en-US" b="1" dirty="0">
                <a:solidFill>
                  <a:srgbClr val="D24726"/>
                </a:solidFill>
              </a:rPr>
              <a:t>：</a:t>
            </a:r>
            <a:r>
              <a:rPr lang="zh-CN" altLang="en-US" b="1" dirty="0">
                <a:solidFill>
                  <a:srgbClr val="D24726"/>
                </a:solidFill>
              </a:rPr>
              <a:t>余额</a:t>
            </a:r>
            <a:endParaRPr lang="zh-Hans" altLang="en-US" b="1" dirty="0">
              <a:solidFill>
                <a:srgbClr val="D24726"/>
              </a:solidFill>
            </a:endParaRPr>
          </a:p>
          <a:p>
            <a:pPr algn="l"/>
            <a:endParaRPr lang="zh-Hans" altLang="en-US" b="1" dirty="0">
              <a:solidFill>
                <a:srgbClr val="D24726"/>
              </a:solidFill>
            </a:endParaRPr>
          </a:p>
          <a:p>
            <a:pPr algn="l"/>
            <a:r>
              <a:rPr lang="zh-CN" altLang="en-US" b="1" dirty="0">
                <a:solidFill>
                  <a:srgbClr val="D24726"/>
                </a:solidFill>
              </a:rPr>
              <a:t>第</a:t>
            </a:r>
            <a:r>
              <a:rPr lang="en-US" altLang="zh-Hans" b="1" dirty="0">
                <a:solidFill>
                  <a:srgbClr val="D24726"/>
                </a:solidFill>
              </a:rPr>
              <a:t>3</a:t>
            </a:r>
            <a:r>
              <a:rPr lang="zh-CN" altLang="en-US" b="1" dirty="0">
                <a:solidFill>
                  <a:srgbClr val="D24726"/>
                </a:solidFill>
              </a:rPr>
              <a:t>列</a:t>
            </a:r>
            <a:r>
              <a:rPr lang="zh-Hans" altLang="en-US" b="1" dirty="0">
                <a:solidFill>
                  <a:srgbClr val="D24726"/>
                </a:solidFill>
              </a:rPr>
              <a:t>：</a:t>
            </a:r>
            <a:r>
              <a:rPr lang="zh-CN" altLang="en-US" b="1" dirty="0">
                <a:solidFill>
                  <a:srgbClr val="D24726"/>
                </a:solidFill>
              </a:rPr>
              <a:t>收件人</a:t>
            </a:r>
          </a:p>
        </p:txBody>
      </p:sp>
    </p:spTree>
    <p:extLst>
      <p:ext uri="{BB962C8B-B14F-4D97-AF65-F5344CB8AC3E}">
        <p14:creationId xmlns:p14="http://schemas.microsoft.com/office/powerpoint/2010/main" val="95583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C6B4C9-7FB9-4740-AA38-D43917139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研究模式</a:t>
            </a:r>
            <a:r>
              <a:rPr lang="en-US" altLang="zh-Hans" dirty="0"/>
              <a:t>——</a:t>
            </a:r>
            <a:r>
              <a:rPr lang="zh-CN" altLang="en-US" dirty="0"/>
              <a:t>向陆老师提问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1E633-57D2-254D-AFB8-346B39291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597" y="2343564"/>
            <a:ext cx="8142806" cy="21708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b="1" dirty="0"/>
              <a:t>如何进行参考文献的选择？</a:t>
            </a:r>
            <a:endParaRPr lang="en-US" altLang="zh-CN" sz="1800" b="1" dirty="0"/>
          </a:p>
          <a:p>
            <a:pPr>
              <a:lnSpc>
                <a:spcPct val="100000"/>
              </a:lnSpc>
            </a:pPr>
            <a:r>
              <a:rPr lang="zh-CN" altLang="en-US" sz="1800" b="1" dirty="0"/>
              <a:t>我在研究过程中，发现很多论文写得很不友好，仿佛故意让你看不懂</a:t>
            </a:r>
            <a:endParaRPr lang="en-US" altLang="zh-CN" sz="1800" b="1" dirty="0"/>
          </a:p>
          <a:p>
            <a:pPr>
              <a:lnSpc>
                <a:spcPct val="100000"/>
              </a:lnSpc>
            </a:pPr>
            <a:r>
              <a:rPr lang="zh-CN" altLang="en-US" sz="1800" b="1" dirty="0"/>
              <a:t>看很多博客与源代码，甚至是视频，往往能获得不错的效果</a:t>
            </a:r>
            <a:endParaRPr lang="en-US" altLang="zh-CN" sz="1800" b="1" dirty="0"/>
          </a:p>
          <a:p>
            <a:pPr>
              <a:lnSpc>
                <a:spcPct val="100000"/>
              </a:lnSpc>
            </a:pPr>
            <a:r>
              <a:rPr lang="zh-CN" altLang="en-US" sz="1800" b="1" dirty="0"/>
              <a:t>陆老师你在这方面有什么经验可以传授吗？</a:t>
            </a:r>
          </a:p>
        </p:txBody>
      </p:sp>
    </p:spTree>
    <p:extLst>
      <p:ext uri="{BB962C8B-B14F-4D97-AF65-F5344CB8AC3E}">
        <p14:creationId xmlns:p14="http://schemas.microsoft.com/office/powerpoint/2010/main" val="385910411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ear_Orange.potm" id="{B5362B8A-0305-434B-BA04-17F0DBBA3455}" vid="{C2B806C7-92BF-4646-9311-17BB0E17E3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大四前辈离校前的</Template>
  <TotalTime>330</TotalTime>
  <Words>311</Words>
  <Application>Microsoft Office PowerPoint</Application>
  <PresentationFormat>全屏显示(4:3)</PresentationFormat>
  <Paragraphs>37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Microsoft YaHei UI</vt:lpstr>
      <vt:lpstr>Arial</vt:lpstr>
      <vt:lpstr>Century Gothic</vt:lpstr>
      <vt:lpstr>Segoe UI</vt:lpstr>
      <vt:lpstr>Segoe UI Light</vt:lpstr>
      <vt:lpstr>WelcomeDoc</vt:lpstr>
      <vt:lpstr>区块链技术研究汇报交流(3)</vt:lpstr>
      <vt:lpstr>PowerPoint 演示文稿</vt:lpstr>
      <vt:lpstr>PowerPoint 演示文稿</vt:lpstr>
      <vt:lpstr>重新从UTXO开始谈起</vt:lpstr>
      <vt:lpstr>PowerPoint 演示文稿</vt:lpstr>
      <vt:lpstr>PowerPoint 演示文稿</vt:lpstr>
      <vt:lpstr>PowerPoint 演示文稿</vt:lpstr>
      <vt:lpstr>PowerPoint 演示文稿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</dc:title>
  <dc:creator>刘鹏</dc:creator>
  <cp:keywords/>
  <cp:lastModifiedBy>刘鹏</cp:lastModifiedBy>
  <cp:revision>34</cp:revision>
  <dcterms:created xsi:type="dcterms:W3CDTF">2018-04-08T02:33:32Z</dcterms:created>
  <dcterms:modified xsi:type="dcterms:W3CDTF">2018-04-13T15:31:28Z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