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8"/>
  </p:notesMasterIdLst>
  <p:handoutMasterIdLst>
    <p:handoutMasterId r:id="rId9"/>
  </p:handoutMasterIdLst>
  <p:sldIdLst>
    <p:sldId id="258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1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0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0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7B7FB52-F715-4F5E-8E56-54C669BA8211}" type="datetimeFigureOut">
              <a:rPr lang="en-US" altLang="zh-CN"/>
              <a:t>4/28/2018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9D3B0C7-9A35-4A01-94E6-BCA70A26D3F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AA2FF6F4-E233-455C-AC9B-80C0A9A91A8A}" type="datetimeFigureOut">
              <a:t>2018/4/28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70FA3906-5EC9-4029-BF49-DDD886D78639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 latinLnBrk="0">
              <a:defRPr lang="zh-CN" sz="45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 latinLnBrk="0">
              <a:defRPr lang="zh-CN" sz="45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8801"/>
            <a:ext cx="3886200" cy="4351337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936" y="1681851"/>
            <a:ext cx="386715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936" y="2507550"/>
            <a:ext cx="3867150" cy="3728258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1299" y="1681851"/>
            <a:ext cx="3868340" cy="73152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1299" y="2507550"/>
            <a:ext cx="3868340" cy="3728258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990600"/>
            <a:ext cx="4529613" cy="4876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100"/>
            </a:lvl2pPr>
            <a:lvl3pPr latinLnBrk="0">
              <a:defRPr lang="zh-CN" sz="1800"/>
            </a:lvl3pPr>
            <a:lvl4pPr latinLnBrk="0">
              <a:defRPr lang="zh-CN" sz="1500"/>
            </a:lvl4pPr>
            <a:lvl5pPr latinLnBrk="0">
              <a:defRPr lang="zh-CN" sz="1500"/>
            </a:lvl5pPr>
            <a:lvl6pPr latinLnBrk="0">
              <a:defRPr lang="zh-CN" sz="1500"/>
            </a:lvl6pPr>
            <a:lvl7pPr latinLnBrk="0">
              <a:defRPr lang="zh-CN" sz="1500"/>
            </a:lvl7pPr>
            <a:lvl8pPr latinLnBrk="0">
              <a:defRPr lang="zh-CN" sz="1500"/>
            </a:lvl8pPr>
            <a:lvl9pPr latinLnBrk="0">
              <a:defRPr lang="zh-CN"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05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530852" cy="4876800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05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zh-CN" altLang="en-US" smtClean="0"/>
              <a:t>2018/4/28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25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4/28/2018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825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25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lang="zh-CN" sz="21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2648E-623C-48AE-9B2F-2BC240C10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137" y="2558005"/>
            <a:ext cx="7497726" cy="822945"/>
          </a:xfrm>
        </p:spPr>
        <p:txBody>
          <a:bodyPr/>
          <a:lstStyle/>
          <a:p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区块链技术研究汇报交流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(5)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16FB6B-CB57-4FB9-AE23-C9AD6FC087AD}"/>
              </a:ext>
            </a:extLst>
          </p:cNvPr>
          <p:cNvSpPr txBox="1">
            <a:spLocks/>
          </p:cNvSpPr>
          <p:nvPr/>
        </p:nvSpPr>
        <p:spPr>
          <a:xfrm>
            <a:off x="823137" y="3957864"/>
            <a:ext cx="6271437" cy="124688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Block chain &amp; </a:t>
            </a:r>
            <a:r>
              <a:rPr lang="en-US" altLang="zh-CN" b="1" dirty="0">
                <a:solidFill>
                  <a:srgbClr val="D24726"/>
                </a:solidFill>
                <a:latin typeface="Century Gothic" panose="020B0502020202020204" pitchFamily="34" charset="0"/>
              </a:rPr>
              <a:t>Report Thinking</a:t>
            </a:r>
          </a:p>
          <a:p>
            <a:endParaRPr lang="en-US" altLang="zh-C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刘鹏 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2018-04-28</a:t>
            </a:r>
            <a:endParaRPr lang="zh-CN" altLang="en-US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6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智能合约基础很难理解</a:t>
            </a:r>
            <a:endParaRPr 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5BB28E-91D3-4808-9D17-C2624BCCE1DA}"/>
              </a:ext>
            </a:extLst>
          </p:cNvPr>
          <p:cNvSpPr txBox="1"/>
          <p:nvPr/>
        </p:nvSpPr>
        <p:spPr>
          <a:xfrm>
            <a:off x="1273215" y="1855808"/>
            <a:ext cx="488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从智能合约讨论中得到的结论：没有人理解智能合约究竟是什么，如果我们要实施智能合约，应该需要预言机（</a:t>
            </a:r>
            <a:r>
              <a:rPr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Oracles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溯源</a:t>
            </a:r>
          </a:p>
        </p:txBody>
      </p:sp>
      <p:pic>
        <p:nvPicPr>
          <p:cNvPr id="3" name="图形 2" descr="月历">
            <a:extLst>
              <a:ext uri="{FF2B5EF4-FFF2-40B4-BE49-F238E27FC236}">
                <a16:creationId xmlns:a16="http://schemas.microsoft.com/office/drawing/2014/main" id="{9B370BA8-446D-41A3-BEFA-29BC2DAF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392" y="722776"/>
            <a:ext cx="611530" cy="6115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F467AE-1AFA-4C0F-824D-3288C7B52C6F}"/>
              </a:ext>
            </a:extLst>
          </p:cNvPr>
          <p:cNvSpPr txBox="1"/>
          <p:nvPr/>
        </p:nvSpPr>
        <p:spPr>
          <a:xfrm>
            <a:off x="891251" y="1334305"/>
            <a:ext cx="73885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“智能合约”（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smart contract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）这个术语至少可以追溯到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1995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年，是由多产的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跨领域法律学者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尼克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萨博（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Nick Szabo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）提出来的。他在发表在自己的网站的几篇文章中提到了智能合约的理念。他的定义如下：</a:t>
            </a: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“一个智能合约是一套以数字形式定义的承诺（</a:t>
            </a:r>
            <a:r>
              <a:rPr lang="en-US" altLang="zh-CN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promises</a:t>
            </a:r>
            <a:r>
              <a:rPr lang="zh-CN" alt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 ，包括合约参与方可以在上面执行这些承诺的协议。” </a:t>
            </a:r>
            <a:endParaRPr lang="zh-CN" altLang="en-US" b="1" dirty="0">
              <a:solidFill>
                <a:schemeClr val="bg2">
                  <a:lumMod val="90000"/>
                  <a:lumOff val="1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491343"/>
            <a:ext cx="2500311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9124" y="1967266"/>
            <a:ext cx="179407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UTXO</a:t>
            </a:r>
            <a:r>
              <a:rPr lang="zh-CN" altLang="en-US" sz="3100" b="1" kern="12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基本原理</a:t>
            </a:r>
            <a:endParaRPr lang="en-US" altLang="zh-CN" sz="3100" b="1" kern="12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65C08A-4796-48A4-BA67-CBFF100FFB3F}"/>
              </a:ext>
            </a:extLst>
          </p:cNvPr>
          <p:cNvSpPr txBox="1"/>
          <p:nvPr/>
        </p:nvSpPr>
        <p:spPr>
          <a:xfrm>
            <a:off x="3599783" y="2456064"/>
            <a:ext cx="5200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“智能合约的基本理念是，许多合约条款能够嵌入到硬件和软件中。”</a:t>
            </a:r>
          </a:p>
        </p:txBody>
      </p:sp>
    </p:spTree>
    <p:extLst>
      <p:ext uri="{BB962C8B-B14F-4D97-AF65-F5344CB8AC3E}">
        <p14:creationId xmlns:p14="http://schemas.microsoft.com/office/powerpoint/2010/main" val="28687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形 2" descr="月历">
            <a:extLst>
              <a:ext uri="{FF2B5EF4-FFF2-40B4-BE49-F238E27FC236}">
                <a16:creationId xmlns:a16="http://schemas.microsoft.com/office/drawing/2014/main" id="{9B370BA8-446D-41A3-BEFA-29BC2DAF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8" y="460242"/>
            <a:ext cx="1312969" cy="131296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0060" y="2074363"/>
            <a:ext cx="206426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zh-CN" altLang="en-US" sz="2300" b="1" kern="1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交易可行</a:t>
            </a:r>
            <a:endParaRPr lang="en-US" altLang="zh-CN" sz="2300" b="1" kern="12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2E843-A2B4-4AE5-BE56-0AFF6114D859}"/>
              </a:ext>
            </a:extLst>
          </p:cNvPr>
          <p:cNvSpPr txBox="1"/>
          <p:nvPr/>
        </p:nvSpPr>
        <p:spPr>
          <a:xfrm>
            <a:off x="2779909" y="489265"/>
            <a:ext cx="61285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数字形式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数字形式意味着合约不得不</a:t>
            </a:r>
            <a:r>
              <a:rPr lang="zh-CN" altLang="en-US" dirty="0">
                <a:solidFill>
                  <a:schemeClr val="bg1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写入计算机可读的代码中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。这是必须的，因为只要参与方达成协定，智能合约建立的权利和义务，是由一台计算机或者计算机网络执行的。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）达成协定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智能合约的参与方什么时候达成协定呢？答案取决于特定的智能合约实施。一般而言，当参与方通过在合约宿主平台上安装合约，致力于合约的执行时，合约就被发现了。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）合约执行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“执行”的真正意思也依赖于实施。一般而言，执行意味着通过技术手段积极实施。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）计算机可读的代码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另外，合约需要的特定“数字形式”非常依赖于参与方同意使用的协议。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OfficeLigh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D68C2D-F5F9-404A-A15B-E6B800EF6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04.区块链研究进度报告与此后研究计划</Template>
  <TotalTime>0</TotalTime>
  <Words>316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Microsoft YaHei UI</vt:lpstr>
      <vt:lpstr>Microsoft YaHei UI Light</vt:lpstr>
      <vt:lpstr>方正舒体</vt:lpstr>
      <vt:lpstr>华文中宋</vt:lpstr>
      <vt:lpstr>隶书</vt:lpstr>
      <vt:lpstr>Microsoft YaHei</vt:lpstr>
      <vt:lpstr>Arial</vt:lpstr>
      <vt:lpstr>Century Gothic</vt:lpstr>
      <vt:lpstr>Georgia</vt:lpstr>
      <vt:lpstr>Wingdings 2</vt:lpstr>
      <vt:lpstr>OfficeLight</vt:lpstr>
      <vt:lpstr>区块链技术研究汇报交流(5)</vt:lpstr>
      <vt:lpstr>智能合约基础很难理解</vt:lpstr>
      <vt:lpstr>溯源</vt:lpstr>
      <vt:lpstr>UTXO基本原理</vt:lpstr>
      <vt:lpstr>交易可行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2018-04-27T23:28:23Z</dcterms:created>
  <dcterms:modified xsi:type="dcterms:W3CDTF">2018-04-28T06:39:23Z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