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40" r:id="rId2"/>
  </p:sldMasterIdLst>
  <p:notesMasterIdLst>
    <p:notesMasterId r:id="rId9"/>
  </p:notesMasterIdLst>
  <p:handoutMasterIdLst>
    <p:handoutMasterId r:id="rId10"/>
  </p:handoutMasterIdLst>
  <p:sldIdLst>
    <p:sldId id="258" r:id="rId3"/>
    <p:sldId id="260" r:id="rId4"/>
    <p:sldId id="257"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D247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41" autoAdjust="0"/>
    <p:restoredTop sz="94660"/>
  </p:normalViewPr>
  <p:slideViewPr>
    <p:cSldViewPr snapToGrid="0">
      <p:cViewPr varScale="1">
        <p:scale>
          <a:sx n="198" d="100"/>
          <a:sy n="198" d="100"/>
        </p:scale>
        <p:origin x="2208" y="-67"/>
      </p:cViewPr>
      <p:guideLst>
        <p:guide orient="horz" pos="2160"/>
        <p:guide pos="2880"/>
      </p:guideLst>
    </p:cSldViewPr>
  </p:slideViewPr>
  <p:notesTextViewPr>
    <p:cViewPr>
      <p:scale>
        <a:sx n="1" d="1"/>
        <a:sy n="1" d="1"/>
      </p:scale>
      <p:origin x="0" y="0"/>
    </p:cViewPr>
  </p:notesTextViewPr>
  <p:notesViewPr>
    <p:cSldViewPr snapToGrid="0">
      <p:cViewPr varScale="1">
        <p:scale>
          <a:sx n="84" d="100"/>
          <a:sy n="84" d="100"/>
        </p:scale>
        <p:origin x="1002"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87B7FB52-F715-4F5E-8E56-54C669BA8211}" type="datetimeFigureOut">
              <a:rPr lang="en-US" altLang="zh-CN"/>
              <a:t>5/19/2018</a:t>
            </a:fld>
            <a:endParaRPr lang="zh-CN"/>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59D3B0C7-9A35-4A01-94E6-BCA70A26D3F8}" type="slidenum">
              <a:rPr lang="zh-CN"/>
              <a:t>‹#›</a:t>
            </a:fld>
            <a:endParaRPr lang="zh-CN"/>
          </a:p>
        </p:txBody>
      </p:sp>
    </p:spTree>
    <p:extLst>
      <p:ext uri="{BB962C8B-B14F-4D97-AF65-F5344CB8AC3E}">
        <p14:creationId xmlns:p14="http://schemas.microsoft.com/office/powerpoint/2010/main" val="877645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r>
              <a:rPr lang="zh-CN"/>
              <a:t>
            </a:t>
            </a: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r>
              <a:rPr lang="zh-CN"/>
              <a:t>
            </a:t>
            </a:r>
            <a:fld id="{AA2FF6F4-E233-455C-AC9B-80C0A9A91A8A}" type="datetimeFigureOut">
              <a:t>2018/5/19</a:t>
            </a:fld>
            <a:r>
              <a:rPr lang="zh-CN"/>
              <a:t>
            </a:t>
            </a: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r>
              <a:rPr lang="zh-CN"/>
              <a:t>
            </a:t>
            </a:r>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zh-CN"/>
              <a:t>
              单击此处编辑母版文本样式
          </a:t>
            </a:r>
          </a:p>
          <a:p>
            <a:pPr lvl="1"/>
            <a:r>
              <a:rPr lang="zh-CN"/>
              <a:t>
              第二级
          </a:t>
            </a:r>
          </a:p>
          <a:p>
            <a:pPr lvl="2"/>
            <a:r>
              <a:rPr lang="zh-CN"/>
              <a:t>
              第三级
          </a:t>
            </a:r>
          </a:p>
          <a:p>
            <a:pPr lvl="3"/>
            <a:r>
              <a:rPr lang="zh-CN"/>
              <a:t>
              第四级
          </a:t>
            </a:r>
          </a:p>
          <a:p>
            <a:pPr lvl="4"/>
            <a:r>
              <a:rPr lang="zh-CN"/>
              <a:t>
              第五级
            </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r>
              <a:rPr lang="zh-CN"/>
              <a:t>
            </a:t>
            </a:r>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r>
              <a:rPr lang="zh-CN"/>
              <a:t>
            </a:t>
            </a:r>
            <a:fld id="{70FA3906-5EC9-4029-BF49-DDD886D78639}" type="slidenum">
              <a:t>‹#›</a:t>
            </a:fld>
            <a:r>
              <a:rPr lang="zh-CN"/>
              <a:t>
            </a:t>
            </a:r>
          </a:p>
        </p:txBody>
      </p:sp>
    </p:spTree>
    <p:extLst>
      <p:ext uri="{BB962C8B-B14F-4D97-AF65-F5344CB8AC3E}">
        <p14:creationId xmlns:p14="http://schemas.microsoft.com/office/powerpoint/2010/main" val="3831983235"/>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4530"/>
            <a:ext cx="6858000" cy="2387600"/>
          </a:xfrm>
        </p:spPr>
        <p:txBody>
          <a:bodyPr anchor="b">
            <a:normAutofit/>
          </a:bodyPr>
          <a:lstStyle>
            <a:lvl1pPr algn="ctr" latinLnBrk="0">
              <a:defRPr lang="zh-CN" sz="4500"/>
            </a:lvl1pPr>
          </a:lstStyle>
          <a:p>
            <a:r>
              <a:rPr lang="zh-CN" altLang="en-US"/>
              <a:t>单击此处编辑母版标题样式</a:t>
            </a:r>
            <a:endParaRPr lang="zh-CN" dirty="0"/>
          </a:p>
        </p:txBody>
      </p:sp>
      <p:sp>
        <p:nvSpPr>
          <p:cNvPr id="3" name="副标题 2"/>
          <p:cNvSpPr>
            <a:spLocks noGrp="1"/>
          </p:cNvSpPr>
          <p:nvPr>
            <p:ph type="subTitle" idx="1"/>
          </p:nvPr>
        </p:nvSpPr>
        <p:spPr>
          <a:xfrm>
            <a:off x="1143000" y="3602038"/>
            <a:ext cx="6858000" cy="1655762"/>
          </a:xfrm>
        </p:spPr>
        <p:txBody>
          <a:bodyPr>
            <a:normAutofit/>
          </a:bodyPr>
          <a:lstStyle>
            <a:lvl1pPr marL="0" indent="0" algn="ctr" latinLnBrk="0">
              <a:buNone/>
              <a:defRPr lang="zh-CN" sz="1800">
                <a:solidFill>
                  <a:schemeClr val="tx1">
                    <a:lumMod val="75000"/>
                    <a:lumOff val="25000"/>
                  </a:schemeClr>
                </a:solidFill>
              </a:defRPr>
            </a:lvl1pPr>
            <a:lvl2pPr marL="342900" indent="0" algn="ctr" latinLnBrk="0">
              <a:buNone/>
              <a:defRPr lang="zh-CN" sz="2100"/>
            </a:lvl2pPr>
            <a:lvl3pPr marL="685800" indent="0" algn="ctr" latinLnBrk="0">
              <a:buNone/>
              <a:defRPr lang="zh-CN" sz="1800"/>
            </a:lvl3pPr>
            <a:lvl4pPr marL="1028700" indent="0" algn="ctr" latinLnBrk="0">
              <a:buNone/>
              <a:defRPr lang="zh-CN" sz="1500"/>
            </a:lvl4pPr>
            <a:lvl5pPr marL="1371600" indent="0" algn="ctr" latinLnBrk="0">
              <a:buNone/>
              <a:defRPr lang="zh-CN" sz="1500"/>
            </a:lvl5pPr>
            <a:lvl6pPr marL="1714500" indent="0" algn="ctr" latinLnBrk="0">
              <a:buNone/>
              <a:defRPr lang="zh-CN" sz="1500"/>
            </a:lvl6pPr>
            <a:lvl7pPr marL="2057400" indent="0" algn="ctr" latinLnBrk="0">
              <a:buNone/>
              <a:defRPr lang="zh-CN" sz="1500"/>
            </a:lvl7pPr>
            <a:lvl8pPr marL="2400300" indent="0" algn="ctr" latinLnBrk="0">
              <a:buNone/>
              <a:defRPr lang="zh-CN" sz="1500"/>
            </a:lvl8pPr>
            <a:lvl9pPr marL="2743200" indent="0" algn="ctr" latinLnBrk="0">
              <a:buNone/>
              <a:defRPr lang="zh-CN" sz="1500"/>
            </a:lvl9pPr>
          </a:lstStyle>
          <a:p>
            <a:r>
              <a:rPr lang="zh-CN" altLang="en-US"/>
              <a:t>单击此处编辑母版副标题样式</a:t>
            </a:r>
            <a:endParaRPr lang="zh-CN" dirty="0"/>
          </a:p>
        </p:txBody>
      </p:sp>
      <p:sp>
        <p:nvSpPr>
          <p:cNvPr id="4" name="日期占位符 3"/>
          <p:cNvSpPr>
            <a:spLocks noGrp="1"/>
          </p:cNvSpPr>
          <p:nvPr>
            <p:ph type="dt" sz="half" idx="10"/>
          </p:nvPr>
        </p:nvSpPr>
        <p:spPr/>
        <p:txBody>
          <a:bodyPr/>
          <a:lstStyle/>
          <a:p>
            <a:fld id="{A8224893-DBDA-4BFA-9CE1-4BFE7CD0F8CF}" type="datetime1">
              <a:rPr lang="zh-CN" altLang="en-US" smtClean="0"/>
              <a:t>2018/5/19</a:t>
            </a:fld>
            <a:endParaRPr lang="zh-CN" dirty="0"/>
          </a:p>
        </p:txBody>
      </p:sp>
      <p:sp>
        <p:nvSpPr>
          <p:cNvPr id="5" name="页脚占位符 4"/>
          <p:cNvSpPr>
            <a:spLocks noGrp="1"/>
          </p:cNvSpPr>
          <p:nvPr>
            <p:ph type="ftr" sz="quarter" idx="11"/>
          </p:nvPr>
        </p:nvSpPr>
        <p:spPr/>
        <p:txBody>
          <a:bodyPr/>
          <a:lstStyle/>
          <a:p>
            <a:endParaRPr lang="zh-CN" dirty="0"/>
          </a:p>
        </p:txBody>
      </p:sp>
      <p:sp>
        <p:nvSpPr>
          <p:cNvPr id="6" name="幻灯片编号占位符 5"/>
          <p:cNvSpPr>
            <a:spLocks noGrp="1"/>
          </p:cNvSpPr>
          <p:nvPr>
            <p:ph type="sldNum" sz="quarter" idx="12"/>
          </p:nvPr>
        </p:nvSpPr>
        <p:spPr/>
        <p:txBody>
          <a:bodyPr/>
          <a:lstStyle/>
          <a:p>
            <a:fld id="{4FAB73BC-B049-4115-A692-8D63A059BFB8}" type="slidenum">
              <a:rPr smtClean="0"/>
              <a:t>‹#›</a:t>
            </a:fld>
            <a:endParaRPr lang="zh-CN"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dirty="0"/>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zh-CN" dirty="0"/>
          </a:p>
        </p:txBody>
      </p:sp>
      <p:sp>
        <p:nvSpPr>
          <p:cNvPr id="4" name="日期占位符 3"/>
          <p:cNvSpPr>
            <a:spLocks noGrp="1"/>
          </p:cNvSpPr>
          <p:nvPr>
            <p:ph type="dt" sz="half" idx="10"/>
          </p:nvPr>
        </p:nvSpPr>
        <p:spPr/>
        <p:txBody>
          <a:bodyPr/>
          <a:lstStyle/>
          <a:p>
            <a:fld id="{5F4E5243-F52A-4D37-9694-EB26C6C31910}" type="datetime1">
              <a:rPr lang="zh-CN" altLang="en-US" smtClean="0"/>
              <a:t>2018/5/19</a:t>
            </a:fld>
            <a:endParaRPr lang="zh-CN" dirty="0"/>
          </a:p>
        </p:txBody>
      </p:sp>
      <p:sp>
        <p:nvSpPr>
          <p:cNvPr id="5" name="页脚占位符 4"/>
          <p:cNvSpPr>
            <a:spLocks noGrp="1"/>
          </p:cNvSpPr>
          <p:nvPr>
            <p:ph type="ftr" sz="quarter" idx="11"/>
          </p:nvPr>
        </p:nvSpPr>
        <p:spPr/>
        <p:txBody>
          <a:bodyPr/>
          <a:lstStyle/>
          <a:p>
            <a:endParaRPr lang="zh-CN" dirty="0"/>
          </a:p>
        </p:txBody>
      </p:sp>
      <p:sp>
        <p:nvSpPr>
          <p:cNvPr id="6" name="幻灯片编号占位符 5"/>
          <p:cNvSpPr>
            <a:spLocks noGrp="1"/>
          </p:cNvSpPr>
          <p:nvPr>
            <p:ph type="sldNum" sz="quarter" idx="12"/>
          </p:nvPr>
        </p:nvSpPr>
        <p:spPr/>
        <p:txBody>
          <a:bodyPr/>
          <a:lstStyle/>
          <a:p>
            <a:fld id="{4FAB73BC-B049-4115-A692-8D63A059BFB8}" type="slidenum">
              <a:rPr smtClean="0"/>
              <a:t>‹#›</a:t>
            </a:fld>
            <a:endParaRPr lang="zh-CN" dirty="0"/>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5897562"/>
          </a:xfrm>
        </p:spPr>
        <p:txBody>
          <a:bodyPr vert="eaVert"/>
          <a:lstStyle/>
          <a:p>
            <a:r>
              <a:rPr lang="zh-CN" altLang="en-US"/>
              <a:t>单击此处编辑母版标题样式</a:t>
            </a:r>
            <a:endParaRPr lang="zh-CN" dirty="0"/>
          </a:p>
        </p:txBody>
      </p:sp>
      <p:sp>
        <p:nvSpPr>
          <p:cNvPr id="3" name="竖排文字占位符 2"/>
          <p:cNvSpPr>
            <a:spLocks noGrp="1"/>
          </p:cNvSpPr>
          <p:nvPr>
            <p:ph type="body" orient="vert" idx="1"/>
          </p:nvPr>
        </p:nvSpPr>
        <p:spPr>
          <a:xfrm>
            <a:off x="628650" y="274638"/>
            <a:ext cx="5800725" cy="58975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zh-CN" dirty="0"/>
          </a:p>
        </p:txBody>
      </p:sp>
      <p:sp>
        <p:nvSpPr>
          <p:cNvPr id="4" name="日期占位符 3"/>
          <p:cNvSpPr>
            <a:spLocks noGrp="1"/>
          </p:cNvSpPr>
          <p:nvPr>
            <p:ph type="dt" sz="half" idx="10"/>
          </p:nvPr>
        </p:nvSpPr>
        <p:spPr/>
        <p:txBody>
          <a:bodyPr/>
          <a:lstStyle/>
          <a:p>
            <a:fld id="{3A77B6E1-634A-48DC-9E8B-D894023267EF}" type="datetime1">
              <a:rPr lang="zh-CN" altLang="en-US" smtClean="0"/>
              <a:t>2018/5/19</a:t>
            </a:fld>
            <a:endParaRPr lang="zh-CN" dirty="0"/>
          </a:p>
        </p:txBody>
      </p:sp>
      <p:sp>
        <p:nvSpPr>
          <p:cNvPr id="5" name="页脚占位符 4"/>
          <p:cNvSpPr>
            <a:spLocks noGrp="1"/>
          </p:cNvSpPr>
          <p:nvPr>
            <p:ph type="ftr" sz="quarter" idx="11"/>
          </p:nvPr>
        </p:nvSpPr>
        <p:spPr/>
        <p:txBody>
          <a:bodyPr/>
          <a:lstStyle/>
          <a:p>
            <a:endParaRPr lang="zh-CN" dirty="0"/>
          </a:p>
        </p:txBody>
      </p:sp>
      <p:sp>
        <p:nvSpPr>
          <p:cNvPr id="6" name="幻灯片编号占位符 5"/>
          <p:cNvSpPr>
            <a:spLocks noGrp="1"/>
          </p:cNvSpPr>
          <p:nvPr>
            <p:ph type="sldNum" sz="quarter" idx="12"/>
          </p:nvPr>
        </p:nvSpPr>
        <p:spPr/>
        <p:txBody>
          <a:bodyPr/>
          <a:lstStyle/>
          <a:p>
            <a:fld id="{4FAB73BC-B049-4115-A692-8D63A059BFB8}" type="slidenum">
              <a:rPr smtClean="0"/>
              <a:t>‹#›</a:t>
            </a:fld>
            <a:endParaRPr lang="zh-CN" dirty="0"/>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dirty="0"/>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zh-CN" dirty="0"/>
          </a:p>
        </p:txBody>
      </p:sp>
      <p:sp>
        <p:nvSpPr>
          <p:cNvPr id="4" name="日期占位符 3"/>
          <p:cNvSpPr>
            <a:spLocks noGrp="1"/>
          </p:cNvSpPr>
          <p:nvPr>
            <p:ph type="dt" sz="half" idx="10"/>
          </p:nvPr>
        </p:nvSpPr>
        <p:spPr/>
        <p:txBody>
          <a:bodyPr/>
          <a:lstStyle/>
          <a:p>
            <a:fld id="{7B2D3E9E-A95C-48F2-B4BF-A71542E0BE9A}" type="datetime1">
              <a:rPr lang="zh-CN" altLang="en-US" smtClean="0"/>
              <a:t>2018/5/19</a:t>
            </a:fld>
            <a:endParaRPr lang="zh-CN" dirty="0"/>
          </a:p>
        </p:txBody>
      </p:sp>
      <p:sp>
        <p:nvSpPr>
          <p:cNvPr id="5" name="页脚占位符 4"/>
          <p:cNvSpPr>
            <a:spLocks noGrp="1"/>
          </p:cNvSpPr>
          <p:nvPr>
            <p:ph type="ftr" sz="quarter" idx="11"/>
          </p:nvPr>
        </p:nvSpPr>
        <p:spPr/>
        <p:txBody>
          <a:bodyPr/>
          <a:lstStyle/>
          <a:p>
            <a:endParaRPr lang="zh-CN" dirty="0"/>
          </a:p>
        </p:txBody>
      </p:sp>
      <p:sp>
        <p:nvSpPr>
          <p:cNvPr id="6" name="幻灯片编号占位符 5"/>
          <p:cNvSpPr>
            <a:spLocks noGrp="1"/>
          </p:cNvSpPr>
          <p:nvPr>
            <p:ph type="sldNum" sz="quarter" idx="12"/>
          </p:nvPr>
        </p:nvSpPr>
        <p:spPr/>
        <p:txBody>
          <a:bodyPr/>
          <a:lstStyle/>
          <a:p>
            <a:fld id="{4FAB73BC-B049-4115-A692-8D63A059BFB8}" type="slidenum">
              <a:rPr smtClean="0"/>
              <a:t>‹#›</a:t>
            </a:fld>
            <a:endParaRPr lang="zh-CN" dirty="0"/>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12423"/>
            <a:ext cx="7886700" cy="2851208"/>
          </a:xfrm>
        </p:spPr>
        <p:txBody>
          <a:bodyPr anchor="b">
            <a:normAutofit/>
          </a:bodyPr>
          <a:lstStyle>
            <a:lvl1pPr latinLnBrk="0">
              <a:defRPr lang="zh-CN" sz="4500" b="0"/>
            </a:lvl1pPr>
          </a:lstStyle>
          <a:p>
            <a:r>
              <a:rPr lang="zh-CN" altLang="en-US"/>
              <a:t>单击此处编辑母版标题样式</a:t>
            </a:r>
            <a:endParaRPr lang="zh-CN" dirty="0"/>
          </a:p>
        </p:txBody>
      </p:sp>
      <p:sp>
        <p:nvSpPr>
          <p:cNvPr id="3" name="文本占位符 2"/>
          <p:cNvSpPr>
            <a:spLocks noGrp="1"/>
          </p:cNvSpPr>
          <p:nvPr>
            <p:ph type="body" idx="1"/>
          </p:nvPr>
        </p:nvSpPr>
        <p:spPr>
          <a:xfrm>
            <a:off x="623888" y="4552634"/>
            <a:ext cx="7886700" cy="1500187"/>
          </a:xfrm>
        </p:spPr>
        <p:txBody>
          <a:bodyPr anchor="t">
            <a:normAutofit/>
          </a:bodyPr>
          <a:lstStyle>
            <a:lvl1pPr marL="0" indent="0" latinLnBrk="0">
              <a:buNone/>
              <a:defRPr lang="zh-CN" sz="1800">
                <a:solidFill>
                  <a:schemeClr val="tx1">
                    <a:lumMod val="75000"/>
                    <a:lumOff val="25000"/>
                  </a:schemeClr>
                </a:solidFill>
              </a:defRPr>
            </a:lvl1pPr>
            <a:lvl2pPr marL="342900" indent="0" latinLnBrk="0">
              <a:buNone/>
              <a:defRPr lang="zh-CN" sz="1350">
                <a:solidFill>
                  <a:schemeClr val="tx1">
                    <a:tint val="75000"/>
                  </a:schemeClr>
                </a:solidFill>
              </a:defRPr>
            </a:lvl2pPr>
            <a:lvl3pPr marL="685800" indent="0" latinLnBrk="0">
              <a:buNone/>
              <a:defRPr lang="zh-CN" sz="1200">
                <a:solidFill>
                  <a:schemeClr val="tx1">
                    <a:tint val="75000"/>
                  </a:schemeClr>
                </a:solidFill>
              </a:defRPr>
            </a:lvl3pPr>
            <a:lvl4pPr marL="1028700" indent="0" latinLnBrk="0">
              <a:buNone/>
              <a:defRPr lang="zh-CN" sz="1050">
                <a:solidFill>
                  <a:schemeClr val="tx1">
                    <a:tint val="75000"/>
                  </a:schemeClr>
                </a:solidFill>
              </a:defRPr>
            </a:lvl4pPr>
            <a:lvl5pPr marL="1371600" indent="0" latinLnBrk="0">
              <a:buNone/>
              <a:defRPr lang="zh-CN" sz="1050">
                <a:solidFill>
                  <a:schemeClr val="tx1">
                    <a:tint val="75000"/>
                  </a:schemeClr>
                </a:solidFill>
              </a:defRPr>
            </a:lvl5pPr>
            <a:lvl6pPr marL="1714500" indent="0" latinLnBrk="0">
              <a:buNone/>
              <a:defRPr lang="zh-CN" sz="1050">
                <a:solidFill>
                  <a:schemeClr val="tx1">
                    <a:tint val="75000"/>
                  </a:schemeClr>
                </a:solidFill>
              </a:defRPr>
            </a:lvl6pPr>
            <a:lvl7pPr marL="2057400" indent="0" latinLnBrk="0">
              <a:buNone/>
              <a:defRPr lang="zh-CN" sz="1050">
                <a:solidFill>
                  <a:schemeClr val="tx1">
                    <a:tint val="75000"/>
                  </a:schemeClr>
                </a:solidFill>
              </a:defRPr>
            </a:lvl7pPr>
            <a:lvl8pPr marL="2400300" indent="0" latinLnBrk="0">
              <a:buNone/>
              <a:defRPr lang="zh-CN" sz="1050">
                <a:solidFill>
                  <a:schemeClr val="tx1">
                    <a:tint val="75000"/>
                  </a:schemeClr>
                </a:solidFill>
              </a:defRPr>
            </a:lvl8pPr>
            <a:lvl9pPr marL="2743200" indent="0" latinLnBrk="0">
              <a:buNone/>
              <a:defRPr lang="zh-CN" sz="105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50F84E2-2D7A-43CF-AC90-352A289A783A}" type="datetime1">
              <a:rPr lang="zh-CN" altLang="en-US" smtClean="0"/>
              <a:t>2018/5/19</a:t>
            </a:fld>
            <a:endParaRPr lang="zh-CN" dirty="0"/>
          </a:p>
        </p:txBody>
      </p:sp>
      <p:sp>
        <p:nvSpPr>
          <p:cNvPr id="5" name="页脚占位符 4"/>
          <p:cNvSpPr>
            <a:spLocks noGrp="1"/>
          </p:cNvSpPr>
          <p:nvPr>
            <p:ph type="ftr" sz="quarter" idx="11"/>
          </p:nvPr>
        </p:nvSpPr>
        <p:spPr/>
        <p:txBody>
          <a:bodyPr/>
          <a:lstStyle/>
          <a:p>
            <a:endParaRPr lang="zh-CN" dirty="0"/>
          </a:p>
        </p:txBody>
      </p:sp>
      <p:sp>
        <p:nvSpPr>
          <p:cNvPr id="6" name="幻灯片编号占位符 5"/>
          <p:cNvSpPr>
            <a:spLocks noGrp="1"/>
          </p:cNvSpPr>
          <p:nvPr>
            <p:ph type="sldNum" sz="quarter" idx="12"/>
          </p:nvPr>
        </p:nvSpPr>
        <p:spPr/>
        <p:txBody>
          <a:bodyPr/>
          <a:lstStyle/>
          <a:p>
            <a:fld id="{4FAB73BC-B049-4115-A692-8D63A059BFB8}" type="slidenum">
              <a:rPr smtClean="0"/>
              <a:t>‹#›</a:t>
            </a:fld>
            <a:endParaRPr lang="zh-CN"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dirty="0"/>
          </a:p>
        </p:txBody>
      </p:sp>
      <p:sp>
        <p:nvSpPr>
          <p:cNvPr id="3" name="内容占位符 2"/>
          <p:cNvSpPr>
            <a:spLocks noGrp="1"/>
          </p:cNvSpPr>
          <p:nvPr>
            <p:ph sz="half" idx="1"/>
          </p:nvPr>
        </p:nvSpPr>
        <p:spPr>
          <a:xfrm>
            <a:off x="628650" y="1828801"/>
            <a:ext cx="3886200" cy="4351337"/>
          </a:xfrm>
        </p:spPr>
        <p:txBody>
          <a:bodyPr/>
          <a:lstStyle>
            <a:lvl1pPr latinLnBrk="0">
              <a:defRPr lang="zh-CN" sz="1800"/>
            </a:lvl1pPr>
            <a:lvl2pPr latinLnBrk="0">
              <a:defRPr lang="zh-CN" sz="1500"/>
            </a:lvl2pPr>
            <a:lvl3pPr latinLnBrk="0">
              <a:defRPr lang="zh-CN" sz="1350"/>
            </a:lvl3pPr>
            <a:lvl4pPr latinLnBrk="0">
              <a:defRPr lang="zh-CN" sz="1200"/>
            </a:lvl4pPr>
            <a:lvl5pPr latinLnBrk="0">
              <a:defRPr lang="zh-CN" sz="1200"/>
            </a:lvl5pPr>
            <a:lvl6pPr latinLnBrk="0">
              <a:defRPr lang="zh-CN" sz="1350"/>
            </a:lvl6pPr>
            <a:lvl7pPr latinLnBrk="0">
              <a:defRPr lang="zh-CN" sz="1350"/>
            </a:lvl7pPr>
            <a:lvl8pPr latinLnBrk="0">
              <a:defRPr lang="zh-CN" sz="1350"/>
            </a:lvl8pPr>
            <a:lvl9pPr latinLnBrk="0">
              <a:defRPr lang="zh-CN" sz="135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zh-CN" dirty="0"/>
          </a:p>
        </p:txBody>
      </p:sp>
      <p:sp>
        <p:nvSpPr>
          <p:cNvPr id="4" name="内容占位符 3"/>
          <p:cNvSpPr>
            <a:spLocks noGrp="1"/>
          </p:cNvSpPr>
          <p:nvPr>
            <p:ph sz="half" idx="2"/>
          </p:nvPr>
        </p:nvSpPr>
        <p:spPr>
          <a:xfrm>
            <a:off x="4629150" y="1828801"/>
            <a:ext cx="3886200" cy="4351337"/>
          </a:xfrm>
        </p:spPr>
        <p:txBody>
          <a:bodyPr/>
          <a:lstStyle>
            <a:lvl1pPr latinLnBrk="0">
              <a:defRPr lang="zh-CN" sz="1800"/>
            </a:lvl1pPr>
            <a:lvl2pPr latinLnBrk="0">
              <a:defRPr lang="zh-CN" sz="1500"/>
            </a:lvl2pPr>
            <a:lvl3pPr latinLnBrk="0">
              <a:defRPr lang="zh-CN" sz="1350"/>
            </a:lvl3pPr>
            <a:lvl4pPr latinLnBrk="0">
              <a:defRPr lang="zh-CN" sz="1200"/>
            </a:lvl4pPr>
            <a:lvl5pPr latinLnBrk="0">
              <a:defRPr lang="zh-CN" sz="1200"/>
            </a:lvl5pPr>
            <a:lvl6pPr latinLnBrk="0">
              <a:defRPr lang="zh-CN" sz="1350"/>
            </a:lvl6pPr>
            <a:lvl7pPr latinLnBrk="0">
              <a:defRPr lang="zh-CN" sz="1350"/>
            </a:lvl7pPr>
            <a:lvl8pPr latinLnBrk="0">
              <a:defRPr lang="zh-CN" sz="1350"/>
            </a:lvl8pPr>
            <a:lvl9pPr latinLnBrk="0">
              <a:defRPr lang="zh-CN" sz="135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zh-CN" dirty="0"/>
          </a:p>
        </p:txBody>
      </p:sp>
      <p:sp>
        <p:nvSpPr>
          <p:cNvPr id="5" name="日期占位符 4"/>
          <p:cNvSpPr>
            <a:spLocks noGrp="1"/>
          </p:cNvSpPr>
          <p:nvPr>
            <p:ph type="dt" sz="half" idx="10"/>
          </p:nvPr>
        </p:nvSpPr>
        <p:spPr/>
        <p:txBody>
          <a:bodyPr/>
          <a:lstStyle/>
          <a:p>
            <a:fld id="{F12952B5-7A2F-4CC8-B7CE-9234E21C2837}" type="datetime1">
              <a:rPr lang="zh-CN" altLang="en-US" smtClean="0"/>
              <a:t>2018/5/19</a:t>
            </a:fld>
            <a:endParaRPr lang="zh-CN" dirty="0"/>
          </a:p>
        </p:txBody>
      </p:sp>
      <p:sp>
        <p:nvSpPr>
          <p:cNvPr id="6" name="页脚占位符 5"/>
          <p:cNvSpPr>
            <a:spLocks noGrp="1"/>
          </p:cNvSpPr>
          <p:nvPr>
            <p:ph type="ftr" sz="quarter" idx="11"/>
          </p:nvPr>
        </p:nvSpPr>
        <p:spPr/>
        <p:txBody>
          <a:bodyPr/>
          <a:lstStyle/>
          <a:p>
            <a:endParaRPr lang="zh-CN" dirty="0"/>
          </a:p>
        </p:txBody>
      </p:sp>
      <p:sp>
        <p:nvSpPr>
          <p:cNvPr id="7" name="幻灯片编号占位符 6"/>
          <p:cNvSpPr>
            <a:spLocks noGrp="1"/>
          </p:cNvSpPr>
          <p:nvPr>
            <p:ph type="sldNum" sz="quarter" idx="12"/>
          </p:nvPr>
        </p:nvSpPr>
        <p:spPr/>
        <p:txBody>
          <a:bodyPr/>
          <a:lstStyle/>
          <a:p>
            <a:fld id="{4FAB73BC-B049-4115-A692-8D63A059BFB8}" type="slidenum">
              <a:rPr smtClean="0"/>
              <a:t>‹#›</a:t>
            </a:fld>
            <a:endParaRPr lang="zh-CN" dirty="0"/>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30936" y="1681851"/>
            <a:ext cx="3867150" cy="731520"/>
          </a:xfrm>
        </p:spPr>
        <p:txBody>
          <a:bodyPr anchor="b">
            <a:normAutofit/>
          </a:bodyPr>
          <a:lstStyle>
            <a:lvl1pPr marL="0" indent="0" latinLnBrk="0">
              <a:buNone/>
              <a:defRPr lang="zh-CN" sz="1800" b="1"/>
            </a:lvl1pPr>
            <a:lvl2pPr marL="342900" indent="0" latinLnBrk="0">
              <a:buNone/>
              <a:defRPr lang="zh-CN" sz="1500" b="1"/>
            </a:lvl2pPr>
            <a:lvl3pPr marL="685800" indent="0" latinLnBrk="0">
              <a:buNone/>
              <a:defRPr lang="zh-CN" sz="1350" b="1"/>
            </a:lvl3pPr>
            <a:lvl4pPr marL="1028700" indent="0" latinLnBrk="0">
              <a:buNone/>
              <a:defRPr lang="zh-CN" sz="1200" b="1"/>
            </a:lvl4pPr>
            <a:lvl5pPr marL="1371600" indent="0" latinLnBrk="0">
              <a:buNone/>
              <a:defRPr lang="zh-CN" sz="1200" b="1"/>
            </a:lvl5pPr>
            <a:lvl6pPr marL="1714500" indent="0" latinLnBrk="0">
              <a:buNone/>
              <a:defRPr lang="zh-CN" sz="1200" b="1"/>
            </a:lvl6pPr>
            <a:lvl7pPr marL="2057400" indent="0" latinLnBrk="0">
              <a:buNone/>
              <a:defRPr lang="zh-CN" sz="1200" b="1"/>
            </a:lvl7pPr>
            <a:lvl8pPr marL="2400300" indent="0" latinLnBrk="0">
              <a:buNone/>
              <a:defRPr lang="zh-CN" sz="1200" b="1"/>
            </a:lvl8pPr>
            <a:lvl9pPr marL="2743200" indent="0" latinLnBrk="0">
              <a:buNone/>
              <a:defRPr lang="zh-CN" sz="1200" b="1"/>
            </a:lvl9pPr>
          </a:lstStyle>
          <a:p>
            <a:pPr lvl="0"/>
            <a:r>
              <a:rPr lang="zh-CN" altLang="en-US"/>
              <a:t>编辑母版文本样式</a:t>
            </a:r>
          </a:p>
        </p:txBody>
      </p:sp>
      <p:sp>
        <p:nvSpPr>
          <p:cNvPr id="4" name="内容占位符 3"/>
          <p:cNvSpPr>
            <a:spLocks noGrp="1"/>
          </p:cNvSpPr>
          <p:nvPr>
            <p:ph sz="half" idx="2"/>
          </p:nvPr>
        </p:nvSpPr>
        <p:spPr>
          <a:xfrm>
            <a:off x="630936" y="2507550"/>
            <a:ext cx="3867150" cy="3728258"/>
          </a:xfrm>
        </p:spPr>
        <p:txBody>
          <a:bodyPr/>
          <a:lstStyle>
            <a:lvl1pPr latinLnBrk="0">
              <a:defRPr lang="zh-CN" sz="1800"/>
            </a:lvl1pPr>
            <a:lvl2pPr latinLnBrk="0">
              <a:defRPr lang="zh-CN" sz="1500"/>
            </a:lvl2pPr>
            <a:lvl3pPr latinLnBrk="0">
              <a:defRPr lang="zh-CN" sz="135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zh-CN" dirty="0"/>
          </a:p>
        </p:txBody>
      </p:sp>
      <p:sp>
        <p:nvSpPr>
          <p:cNvPr id="5" name="文本占位符 4"/>
          <p:cNvSpPr>
            <a:spLocks noGrp="1"/>
          </p:cNvSpPr>
          <p:nvPr>
            <p:ph type="body" sz="quarter" idx="3"/>
          </p:nvPr>
        </p:nvSpPr>
        <p:spPr>
          <a:xfrm>
            <a:off x="4661299" y="1681851"/>
            <a:ext cx="3868340" cy="731520"/>
          </a:xfrm>
        </p:spPr>
        <p:txBody>
          <a:bodyPr anchor="b"/>
          <a:lstStyle>
            <a:lvl1pPr marL="0" indent="0" latinLnBrk="0">
              <a:buNone/>
              <a:defRPr lang="zh-CN" sz="1800" b="1"/>
            </a:lvl1pPr>
            <a:lvl2pPr marL="342900" indent="0" latinLnBrk="0">
              <a:buNone/>
              <a:defRPr lang="zh-CN" sz="1500" b="1"/>
            </a:lvl2pPr>
            <a:lvl3pPr marL="685800" indent="0" latinLnBrk="0">
              <a:buNone/>
              <a:defRPr lang="zh-CN" sz="1350" b="1"/>
            </a:lvl3pPr>
            <a:lvl4pPr marL="1028700" indent="0" latinLnBrk="0">
              <a:buNone/>
              <a:defRPr lang="zh-CN" sz="1200" b="1"/>
            </a:lvl4pPr>
            <a:lvl5pPr marL="1371600" indent="0" latinLnBrk="0">
              <a:buNone/>
              <a:defRPr lang="zh-CN" sz="1200" b="1"/>
            </a:lvl5pPr>
            <a:lvl6pPr marL="1714500" indent="0" latinLnBrk="0">
              <a:buNone/>
              <a:defRPr lang="zh-CN" sz="1200" b="1"/>
            </a:lvl6pPr>
            <a:lvl7pPr marL="2057400" indent="0" latinLnBrk="0">
              <a:buNone/>
              <a:defRPr lang="zh-CN" sz="1200" b="1"/>
            </a:lvl7pPr>
            <a:lvl8pPr marL="2400300" indent="0" latinLnBrk="0">
              <a:buNone/>
              <a:defRPr lang="zh-CN" sz="1200" b="1"/>
            </a:lvl8pPr>
            <a:lvl9pPr marL="2743200" indent="0" latinLnBrk="0">
              <a:buNone/>
              <a:defRPr lang="zh-CN" sz="1200" b="1"/>
            </a:lvl9pPr>
          </a:lstStyle>
          <a:p>
            <a:pPr lvl="0"/>
            <a:r>
              <a:rPr lang="zh-CN" altLang="en-US"/>
              <a:t>编辑母版文本样式</a:t>
            </a:r>
          </a:p>
        </p:txBody>
      </p:sp>
      <p:sp>
        <p:nvSpPr>
          <p:cNvPr id="6" name="内容占位符 5"/>
          <p:cNvSpPr>
            <a:spLocks noGrp="1"/>
          </p:cNvSpPr>
          <p:nvPr>
            <p:ph sz="quarter" idx="4"/>
          </p:nvPr>
        </p:nvSpPr>
        <p:spPr>
          <a:xfrm>
            <a:off x="4661299" y="2507550"/>
            <a:ext cx="3868340" cy="3728258"/>
          </a:xfrm>
        </p:spPr>
        <p:txBody>
          <a:bodyPr/>
          <a:lstStyle>
            <a:lvl1pPr latinLnBrk="0">
              <a:defRPr lang="zh-CN" sz="1800"/>
            </a:lvl1pPr>
            <a:lvl2pPr latinLnBrk="0">
              <a:defRPr lang="zh-CN" sz="1500"/>
            </a:lvl2pPr>
            <a:lvl3pPr latinLnBrk="0">
              <a:defRPr lang="zh-CN" sz="135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zh-CN" dirty="0"/>
          </a:p>
        </p:txBody>
      </p:sp>
      <p:sp>
        <p:nvSpPr>
          <p:cNvPr id="7" name="日期占位符 6"/>
          <p:cNvSpPr>
            <a:spLocks noGrp="1"/>
          </p:cNvSpPr>
          <p:nvPr>
            <p:ph type="dt" sz="half" idx="10"/>
          </p:nvPr>
        </p:nvSpPr>
        <p:spPr/>
        <p:txBody>
          <a:bodyPr/>
          <a:lstStyle/>
          <a:p>
            <a:fld id="{CE1DA07A-9201-4B4B-BAF2-015AFA30F520}" type="datetime1">
              <a:rPr lang="zh-CN" altLang="en-US" smtClean="0"/>
              <a:t>2018/5/19</a:t>
            </a:fld>
            <a:endParaRPr lang="zh-CN" dirty="0"/>
          </a:p>
        </p:txBody>
      </p:sp>
      <p:sp>
        <p:nvSpPr>
          <p:cNvPr id="8" name="页脚占位符 7"/>
          <p:cNvSpPr>
            <a:spLocks noGrp="1"/>
          </p:cNvSpPr>
          <p:nvPr>
            <p:ph type="ftr" sz="quarter" idx="11"/>
          </p:nvPr>
        </p:nvSpPr>
        <p:spPr/>
        <p:txBody>
          <a:bodyPr/>
          <a:lstStyle/>
          <a:p>
            <a:endParaRPr lang="zh-CN" dirty="0"/>
          </a:p>
        </p:txBody>
      </p:sp>
      <p:sp>
        <p:nvSpPr>
          <p:cNvPr id="9" name="幻灯片编号占位符 8"/>
          <p:cNvSpPr>
            <a:spLocks noGrp="1"/>
          </p:cNvSpPr>
          <p:nvPr>
            <p:ph type="sldNum" sz="quarter" idx="12"/>
          </p:nvPr>
        </p:nvSpPr>
        <p:spPr/>
        <p:txBody>
          <a:bodyPr/>
          <a:lstStyle/>
          <a:p>
            <a:fld id="{4FAB73BC-B049-4115-A692-8D63A059BFB8}" type="slidenum">
              <a:rPr smtClean="0"/>
              <a:t>‹#›</a:t>
            </a:fld>
            <a:endParaRPr lang="zh-CN" dirty="0"/>
          </a:p>
        </p:txBody>
      </p:sp>
      <p:sp>
        <p:nvSpPr>
          <p:cNvPr id="10" name="标题 9"/>
          <p:cNvSpPr>
            <a:spLocks noGrp="1"/>
          </p:cNvSpPr>
          <p:nvPr>
            <p:ph type="title"/>
          </p:nvPr>
        </p:nvSpPr>
        <p:spPr/>
        <p:txBody>
          <a:bodyPr/>
          <a:lstStyle/>
          <a:p>
            <a:r>
              <a:rPr lang="zh-CN" altLang="en-US"/>
              <a:t>单击此处编辑母版标题样式</a:t>
            </a:r>
            <a:endParaRPr lang="zh-CN"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3D7E00A-486F-4252-8B1D-E32645521F49}" type="datetime1">
              <a:rPr lang="zh-CN" altLang="en-US" smtClean="0"/>
              <a:t>2018/5/19</a:t>
            </a:fld>
            <a:endParaRPr lang="zh-CN" dirty="0"/>
          </a:p>
        </p:txBody>
      </p:sp>
      <p:sp>
        <p:nvSpPr>
          <p:cNvPr id="4" name="页脚占位符 3"/>
          <p:cNvSpPr>
            <a:spLocks noGrp="1"/>
          </p:cNvSpPr>
          <p:nvPr>
            <p:ph type="ftr" sz="quarter" idx="11"/>
          </p:nvPr>
        </p:nvSpPr>
        <p:spPr/>
        <p:txBody>
          <a:bodyPr/>
          <a:lstStyle/>
          <a:p>
            <a:endParaRPr lang="zh-CN" dirty="0"/>
          </a:p>
        </p:txBody>
      </p:sp>
      <p:sp>
        <p:nvSpPr>
          <p:cNvPr id="5" name="幻灯片编号占位符 4"/>
          <p:cNvSpPr>
            <a:spLocks noGrp="1"/>
          </p:cNvSpPr>
          <p:nvPr>
            <p:ph type="sldNum" sz="quarter" idx="12"/>
          </p:nvPr>
        </p:nvSpPr>
        <p:spPr/>
        <p:txBody>
          <a:bodyPr/>
          <a:lstStyle/>
          <a:p>
            <a:fld id="{4FAB73BC-B049-4115-A692-8D63A059BFB8}" type="slidenum">
              <a:rPr smtClean="0"/>
              <a:t>‹#›</a:t>
            </a:fld>
            <a:endParaRPr lang="zh-CN" dirty="0"/>
          </a:p>
        </p:txBody>
      </p:sp>
      <p:sp>
        <p:nvSpPr>
          <p:cNvPr id="6" name="标题 5"/>
          <p:cNvSpPr>
            <a:spLocks noGrp="1"/>
          </p:cNvSpPr>
          <p:nvPr>
            <p:ph type="title"/>
          </p:nvPr>
        </p:nvSpPr>
        <p:spPr/>
        <p:txBody>
          <a:bodyPr/>
          <a:lstStyle/>
          <a:p>
            <a:r>
              <a:rPr lang="zh-CN" altLang="en-US"/>
              <a:t>单击此处编辑母版标题样式</a:t>
            </a:r>
            <a:endParaRPr lang="zh-CN" dirty="0"/>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DDF5F92-E675-4B36-9A60-69A962A68675}" type="datetime1">
              <a:rPr lang="zh-CN" altLang="en-US" smtClean="0"/>
              <a:t>2018/5/19</a:t>
            </a:fld>
            <a:endParaRPr lang="zh-CN" dirty="0"/>
          </a:p>
        </p:txBody>
      </p:sp>
      <p:sp>
        <p:nvSpPr>
          <p:cNvPr id="3" name="页脚占位符 2"/>
          <p:cNvSpPr>
            <a:spLocks noGrp="1"/>
          </p:cNvSpPr>
          <p:nvPr>
            <p:ph type="ftr" sz="quarter" idx="11"/>
          </p:nvPr>
        </p:nvSpPr>
        <p:spPr/>
        <p:txBody>
          <a:bodyPr/>
          <a:lstStyle/>
          <a:p>
            <a:endParaRPr lang="zh-CN" dirty="0"/>
          </a:p>
        </p:txBody>
      </p:sp>
      <p:sp>
        <p:nvSpPr>
          <p:cNvPr id="4" name="幻灯片编号占位符 3"/>
          <p:cNvSpPr>
            <a:spLocks noGrp="1"/>
          </p:cNvSpPr>
          <p:nvPr>
            <p:ph type="sldNum" sz="quarter" idx="12"/>
          </p:nvPr>
        </p:nvSpPr>
        <p:spPr/>
        <p:txBody>
          <a:bodyPr/>
          <a:lstStyle/>
          <a:p>
            <a:fld id="{4FAB73BC-B049-4115-A692-8D63A059BFB8}" type="slidenum">
              <a:rPr smtClean="0"/>
              <a:t>‹#›</a:t>
            </a:fld>
            <a:endParaRPr lang="zh-CN" dirty="0"/>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630936" y="457201"/>
            <a:ext cx="2948940" cy="1600197"/>
          </a:xfrm>
        </p:spPr>
        <p:txBody>
          <a:bodyPr anchor="b">
            <a:normAutofit/>
          </a:bodyPr>
          <a:lstStyle>
            <a:lvl1pPr latinLnBrk="0">
              <a:defRPr lang="zh-CN" sz="2400" b="0"/>
            </a:lvl1pPr>
          </a:lstStyle>
          <a:p>
            <a:r>
              <a:rPr lang="zh-CN" altLang="en-US"/>
              <a:t>单击此处编辑母版标题样式</a:t>
            </a:r>
            <a:endParaRPr lang="zh-CN" dirty="0"/>
          </a:p>
        </p:txBody>
      </p:sp>
      <p:sp>
        <p:nvSpPr>
          <p:cNvPr id="3" name="内容占位符 2"/>
          <p:cNvSpPr>
            <a:spLocks noGrp="1"/>
          </p:cNvSpPr>
          <p:nvPr>
            <p:ph idx="1"/>
          </p:nvPr>
        </p:nvSpPr>
        <p:spPr>
          <a:xfrm>
            <a:off x="3886200" y="990600"/>
            <a:ext cx="4529613" cy="4876800"/>
          </a:xfrm>
        </p:spPr>
        <p:txBody>
          <a:bodyPr/>
          <a:lstStyle>
            <a:lvl1pPr latinLnBrk="0">
              <a:defRPr lang="zh-CN" sz="2400"/>
            </a:lvl1pPr>
            <a:lvl2pPr latinLnBrk="0">
              <a:defRPr lang="zh-CN" sz="2100"/>
            </a:lvl2pPr>
            <a:lvl3pPr latinLnBrk="0">
              <a:defRPr lang="zh-CN" sz="1800"/>
            </a:lvl3pPr>
            <a:lvl4pPr latinLnBrk="0">
              <a:defRPr lang="zh-CN" sz="1500"/>
            </a:lvl4pPr>
            <a:lvl5pPr latinLnBrk="0">
              <a:defRPr lang="zh-CN" sz="1500"/>
            </a:lvl5pPr>
            <a:lvl6pPr latinLnBrk="0">
              <a:defRPr lang="zh-CN" sz="1500"/>
            </a:lvl6pPr>
            <a:lvl7pPr latinLnBrk="0">
              <a:defRPr lang="zh-CN" sz="1500"/>
            </a:lvl7pPr>
            <a:lvl8pPr latinLnBrk="0">
              <a:defRPr lang="zh-CN" sz="1500"/>
            </a:lvl8pPr>
            <a:lvl9pPr latinLnBrk="0">
              <a:defRPr lang="zh-CN"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zh-CN" dirty="0"/>
          </a:p>
        </p:txBody>
      </p:sp>
      <p:sp>
        <p:nvSpPr>
          <p:cNvPr id="4" name="文本占位符 3"/>
          <p:cNvSpPr>
            <a:spLocks noGrp="1"/>
          </p:cNvSpPr>
          <p:nvPr>
            <p:ph type="body" sz="half" idx="2"/>
          </p:nvPr>
        </p:nvSpPr>
        <p:spPr>
          <a:xfrm>
            <a:off x="630936" y="2057399"/>
            <a:ext cx="2948940" cy="3810001"/>
          </a:xfrm>
        </p:spPr>
        <p:txBody>
          <a:bodyPr>
            <a:normAutofit/>
          </a:bodyPr>
          <a:lstStyle>
            <a:lvl1pPr marL="0" indent="0" latinLnBrk="0">
              <a:lnSpc>
                <a:spcPct val="100000"/>
              </a:lnSpc>
              <a:buNone/>
              <a:defRPr lang="zh-CN" sz="1050"/>
            </a:lvl1pPr>
            <a:lvl2pPr marL="342900" indent="0" latinLnBrk="0">
              <a:buNone/>
              <a:defRPr lang="zh-CN" sz="900"/>
            </a:lvl2pPr>
            <a:lvl3pPr marL="685800" indent="0" latinLnBrk="0">
              <a:buNone/>
              <a:defRPr lang="zh-CN" sz="750"/>
            </a:lvl3pPr>
            <a:lvl4pPr marL="1028700" indent="0" latinLnBrk="0">
              <a:buNone/>
              <a:defRPr lang="zh-CN" sz="675"/>
            </a:lvl4pPr>
            <a:lvl5pPr marL="1371600" indent="0" latinLnBrk="0">
              <a:buNone/>
              <a:defRPr lang="zh-CN" sz="675"/>
            </a:lvl5pPr>
            <a:lvl6pPr marL="1714500" indent="0" latinLnBrk="0">
              <a:buNone/>
              <a:defRPr lang="zh-CN" sz="675"/>
            </a:lvl6pPr>
            <a:lvl7pPr marL="2057400" indent="0" latinLnBrk="0">
              <a:buNone/>
              <a:defRPr lang="zh-CN" sz="675"/>
            </a:lvl7pPr>
            <a:lvl8pPr marL="2400300" indent="0" latinLnBrk="0">
              <a:buNone/>
              <a:defRPr lang="zh-CN" sz="675"/>
            </a:lvl8pPr>
            <a:lvl9pPr marL="2743200" indent="0" latinLnBrk="0">
              <a:buNone/>
              <a:defRPr lang="zh-CN" sz="675"/>
            </a:lvl9pPr>
          </a:lstStyle>
          <a:p>
            <a:pPr lvl="0"/>
            <a:r>
              <a:rPr lang="zh-CN" altLang="en-US"/>
              <a:t>编辑母版文本样式</a:t>
            </a:r>
          </a:p>
        </p:txBody>
      </p:sp>
      <p:sp>
        <p:nvSpPr>
          <p:cNvPr id="5" name="日期占位符 4"/>
          <p:cNvSpPr>
            <a:spLocks noGrp="1"/>
          </p:cNvSpPr>
          <p:nvPr>
            <p:ph type="dt" sz="half" idx="10"/>
          </p:nvPr>
        </p:nvSpPr>
        <p:spPr/>
        <p:txBody>
          <a:bodyPr/>
          <a:lstStyle/>
          <a:p>
            <a:fld id="{AF6E2C9B-5FA2-460D-9BE7-B0812FC2A6FF}" type="datetime1">
              <a:rPr lang="zh-CN" altLang="en-US" smtClean="0"/>
              <a:t>2018/5/19</a:t>
            </a:fld>
            <a:endParaRPr lang="zh-CN" dirty="0"/>
          </a:p>
        </p:txBody>
      </p:sp>
      <p:sp>
        <p:nvSpPr>
          <p:cNvPr id="6" name="页脚占位符 5"/>
          <p:cNvSpPr>
            <a:spLocks noGrp="1"/>
          </p:cNvSpPr>
          <p:nvPr>
            <p:ph type="ftr" sz="quarter" idx="11"/>
          </p:nvPr>
        </p:nvSpPr>
        <p:spPr/>
        <p:txBody>
          <a:bodyPr/>
          <a:lstStyle/>
          <a:p>
            <a:endParaRPr lang="zh-CN" dirty="0"/>
          </a:p>
        </p:txBody>
      </p:sp>
      <p:sp>
        <p:nvSpPr>
          <p:cNvPr id="7" name="幻灯片编号占位符 6"/>
          <p:cNvSpPr>
            <a:spLocks noGrp="1"/>
          </p:cNvSpPr>
          <p:nvPr>
            <p:ph type="sldNum" sz="quarter" idx="12"/>
          </p:nvPr>
        </p:nvSpPr>
        <p:spPr/>
        <p:txBody>
          <a:bodyPr/>
          <a:lstStyle/>
          <a:p>
            <a:fld id="{4FAB73BC-B049-4115-A692-8D63A059BFB8}" type="slidenum">
              <a:rPr smtClean="0"/>
              <a:t>‹#›</a:t>
            </a:fld>
            <a:endParaRPr lang="zh-CN" dirty="0"/>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630936" y="457200"/>
            <a:ext cx="2948940" cy="1600200"/>
          </a:xfrm>
        </p:spPr>
        <p:txBody>
          <a:bodyPr anchor="b">
            <a:normAutofit/>
          </a:bodyPr>
          <a:lstStyle>
            <a:lvl1pPr latinLnBrk="0">
              <a:defRPr lang="zh-CN" sz="2400" b="0"/>
            </a:lvl1pPr>
          </a:lstStyle>
          <a:p>
            <a:r>
              <a:rPr lang="zh-CN" altLang="en-US"/>
              <a:t>单击此处编辑母版标题样式</a:t>
            </a:r>
            <a:endParaRPr lang="zh-CN" dirty="0"/>
          </a:p>
        </p:txBody>
      </p:sp>
      <p:sp>
        <p:nvSpPr>
          <p:cNvPr id="3" name="图片占位符 2"/>
          <p:cNvSpPr>
            <a:spLocks noGrp="1"/>
          </p:cNvSpPr>
          <p:nvPr>
            <p:ph type="pic" idx="1"/>
          </p:nvPr>
        </p:nvSpPr>
        <p:spPr>
          <a:xfrm>
            <a:off x="3886200" y="990600"/>
            <a:ext cx="4530852" cy="4876800"/>
          </a:xfrm>
        </p:spPr>
        <p:txBody>
          <a:bodyPr/>
          <a:lstStyle>
            <a:lvl1pPr marL="0" indent="0" latinLnBrk="0">
              <a:buNone/>
              <a:defRPr lang="zh-CN" sz="2400"/>
            </a:lvl1pPr>
            <a:lvl2pPr marL="342900" indent="0" latinLnBrk="0">
              <a:buNone/>
              <a:defRPr lang="zh-CN" sz="2100"/>
            </a:lvl2pPr>
            <a:lvl3pPr marL="685800" indent="0" latinLnBrk="0">
              <a:buNone/>
              <a:defRPr lang="zh-CN" sz="1800"/>
            </a:lvl3pPr>
            <a:lvl4pPr marL="1028700" indent="0" latinLnBrk="0">
              <a:buNone/>
              <a:defRPr lang="zh-CN" sz="1500"/>
            </a:lvl4pPr>
            <a:lvl5pPr marL="1371600" indent="0" latinLnBrk="0">
              <a:buNone/>
              <a:defRPr lang="zh-CN" sz="1500"/>
            </a:lvl5pPr>
            <a:lvl6pPr marL="1714500" indent="0" latinLnBrk="0">
              <a:buNone/>
              <a:defRPr lang="zh-CN" sz="1500"/>
            </a:lvl6pPr>
            <a:lvl7pPr marL="2057400" indent="0" latinLnBrk="0">
              <a:buNone/>
              <a:defRPr lang="zh-CN" sz="1500"/>
            </a:lvl7pPr>
            <a:lvl8pPr marL="2400300" indent="0" latinLnBrk="0">
              <a:buNone/>
              <a:defRPr lang="zh-CN" sz="1500"/>
            </a:lvl8pPr>
            <a:lvl9pPr marL="2743200" indent="0" latinLnBrk="0">
              <a:buNone/>
              <a:defRPr lang="zh-CN" sz="1500"/>
            </a:lvl9pPr>
          </a:lstStyle>
          <a:p>
            <a:r>
              <a:rPr lang="zh-CN" altLang="en-US"/>
              <a:t>单击图标添加图片</a:t>
            </a:r>
            <a:endParaRPr lang="zh-CN" dirty="0"/>
          </a:p>
        </p:txBody>
      </p:sp>
      <p:sp>
        <p:nvSpPr>
          <p:cNvPr id="4" name="文本占位符 3"/>
          <p:cNvSpPr>
            <a:spLocks noGrp="1"/>
          </p:cNvSpPr>
          <p:nvPr>
            <p:ph type="body" sz="half" idx="2"/>
          </p:nvPr>
        </p:nvSpPr>
        <p:spPr>
          <a:xfrm>
            <a:off x="630936" y="2057400"/>
            <a:ext cx="2948940" cy="3810000"/>
          </a:xfrm>
        </p:spPr>
        <p:txBody>
          <a:bodyPr>
            <a:normAutofit/>
          </a:bodyPr>
          <a:lstStyle>
            <a:lvl1pPr marL="0" indent="0" latinLnBrk="0">
              <a:lnSpc>
                <a:spcPct val="100000"/>
              </a:lnSpc>
              <a:buNone/>
              <a:defRPr lang="zh-CN" sz="1050"/>
            </a:lvl1pPr>
            <a:lvl2pPr marL="342900" indent="0" latinLnBrk="0">
              <a:buNone/>
              <a:defRPr lang="zh-CN" sz="900"/>
            </a:lvl2pPr>
            <a:lvl3pPr marL="685800" indent="0" latinLnBrk="0">
              <a:buNone/>
              <a:defRPr lang="zh-CN" sz="750"/>
            </a:lvl3pPr>
            <a:lvl4pPr marL="1028700" indent="0" latinLnBrk="0">
              <a:buNone/>
              <a:defRPr lang="zh-CN" sz="675"/>
            </a:lvl4pPr>
            <a:lvl5pPr marL="1371600" indent="0" latinLnBrk="0">
              <a:buNone/>
              <a:defRPr lang="zh-CN" sz="675"/>
            </a:lvl5pPr>
            <a:lvl6pPr marL="1714500" indent="0" latinLnBrk="0">
              <a:buNone/>
              <a:defRPr lang="zh-CN" sz="675"/>
            </a:lvl6pPr>
            <a:lvl7pPr marL="2057400" indent="0" latinLnBrk="0">
              <a:buNone/>
              <a:defRPr lang="zh-CN" sz="675"/>
            </a:lvl7pPr>
            <a:lvl8pPr marL="2400300" indent="0" latinLnBrk="0">
              <a:buNone/>
              <a:defRPr lang="zh-CN" sz="675"/>
            </a:lvl8pPr>
            <a:lvl9pPr marL="2743200" indent="0" latinLnBrk="0">
              <a:buNone/>
              <a:defRPr lang="zh-CN" sz="675"/>
            </a:lvl9pPr>
          </a:lstStyle>
          <a:p>
            <a:pPr lvl="0"/>
            <a:r>
              <a:rPr lang="zh-CN" altLang="en-US"/>
              <a:t>编辑母版文本样式</a:t>
            </a:r>
          </a:p>
        </p:txBody>
      </p:sp>
      <p:sp>
        <p:nvSpPr>
          <p:cNvPr id="5" name="日期占位符 4"/>
          <p:cNvSpPr>
            <a:spLocks noGrp="1"/>
          </p:cNvSpPr>
          <p:nvPr>
            <p:ph type="dt" sz="half" idx="10"/>
          </p:nvPr>
        </p:nvSpPr>
        <p:spPr/>
        <p:txBody>
          <a:bodyPr/>
          <a:lstStyle/>
          <a:p>
            <a:fld id="{1D374940-A916-4C8B-9648-02A2D3898F9E}" type="datetime1">
              <a:rPr lang="zh-CN" altLang="en-US" smtClean="0"/>
              <a:t>2018/5/19</a:t>
            </a:fld>
            <a:endParaRPr lang="zh-CN" dirty="0"/>
          </a:p>
        </p:txBody>
      </p:sp>
      <p:sp>
        <p:nvSpPr>
          <p:cNvPr id="6" name="页脚占位符 5"/>
          <p:cNvSpPr>
            <a:spLocks noGrp="1"/>
          </p:cNvSpPr>
          <p:nvPr>
            <p:ph type="ftr" sz="quarter" idx="11"/>
          </p:nvPr>
        </p:nvSpPr>
        <p:spPr/>
        <p:txBody>
          <a:bodyPr/>
          <a:lstStyle/>
          <a:p>
            <a:endParaRPr lang="zh-CN" dirty="0"/>
          </a:p>
        </p:txBody>
      </p:sp>
      <p:sp>
        <p:nvSpPr>
          <p:cNvPr id="7" name="幻灯片编号占位符 6"/>
          <p:cNvSpPr>
            <a:spLocks noGrp="1"/>
          </p:cNvSpPr>
          <p:nvPr>
            <p:ph type="sldNum" sz="quarter" idx="12"/>
          </p:nvPr>
        </p:nvSpPr>
        <p:spPr/>
        <p:txBody>
          <a:bodyPr/>
          <a:lstStyle/>
          <a:p>
            <a:fld id="{4FAB73BC-B049-4115-A692-8D63A059BFB8}" type="slidenum">
              <a:rPr smtClean="0"/>
              <a:t>‹#›</a:t>
            </a:fld>
            <a:endParaRPr lang="zh-CN" dirty="0"/>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CN"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latinLnBrk="0">
              <a:defRPr lang="zh-CN" sz="825">
                <a:solidFill>
                  <a:schemeClr val="tx1">
                    <a:lumMod val="65000"/>
                    <a:lumOff val="35000"/>
                  </a:schemeClr>
                </a:solidFill>
                <a:latin typeface="Microsoft YaHei" panose="020B0503020204020204" pitchFamily="34" charset="-122"/>
                <a:ea typeface="Microsoft YaHei" panose="020B0503020204020204" pitchFamily="34" charset="-122"/>
              </a:defRPr>
            </a:lvl1pPr>
          </a:lstStyle>
          <a:p>
            <a:fld id="{5586B75A-687E-405C-8A0B-8D00578BA2C3}" type="datetime1">
              <a:rPr lang="en-US" altLang="zh-CN" smtClean="0"/>
              <a:pPr/>
              <a:t>5/19/2018</a:t>
            </a:fld>
            <a:endParaRPr lang="zh-CN" altLang="en-US" dirty="0"/>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latinLnBrk="0">
              <a:defRPr lang="zh-CN" sz="825">
                <a:solidFill>
                  <a:schemeClr val="tx1">
                    <a:lumMod val="65000"/>
                    <a:lumOff val="35000"/>
                  </a:schemeClr>
                </a:solidFill>
                <a:latin typeface="Microsoft YaHei" panose="020B0503020204020204" pitchFamily="34" charset="-122"/>
                <a:ea typeface="Microsoft YaHei" panose="020B0503020204020204" pitchFamily="34" charset="-122"/>
              </a:defRPr>
            </a:lvl1pPr>
          </a:lstStyle>
          <a:p>
            <a:endParaRPr lang="zh-CN" altLang="en-US" dirty="0"/>
          </a:p>
        </p:txBody>
      </p:sp>
      <p:sp>
        <p:nvSpPr>
          <p:cNvPr id="6" name="幻灯片编号占位符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latinLnBrk="0">
              <a:defRPr lang="zh-CN" sz="825">
                <a:solidFill>
                  <a:schemeClr val="tx1">
                    <a:tint val="75000"/>
                  </a:schemeClr>
                </a:solidFill>
                <a:latin typeface="Microsoft YaHei" panose="020B0503020204020204" pitchFamily="34" charset="-122"/>
                <a:ea typeface="Microsoft YaHei" panose="020B0503020204020204" pitchFamily="34" charset="-122"/>
              </a:defRPr>
            </a:lvl1pPr>
          </a:lstStyle>
          <a:p>
            <a:fld id="{4FAB73BC-B049-4115-A692-8D63A059BFB8}" type="slidenum">
              <a:rPr lang="en-US" altLang="zh-CN" smtClean="0"/>
              <a:pPr/>
              <a:t>‹#›</a:t>
            </a:fld>
            <a:endParaRPr lang="zh-CN" altLang="en-US" dirty="0"/>
          </a:p>
        </p:txBody>
      </p:sp>
    </p:spTree>
    <p:extLst>
      <p:ext uri="{BB962C8B-B14F-4D97-AF65-F5344CB8AC3E}">
        <p14:creationId xmlns:p14="http://schemas.microsoft.com/office/powerpoint/2010/main" val="3877551537"/>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685800" rtl="0" eaLnBrk="1" latinLnBrk="0" hangingPunct="1">
        <a:lnSpc>
          <a:spcPct val="90000"/>
        </a:lnSpc>
        <a:spcBef>
          <a:spcPct val="0"/>
        </a:spcBef>
        <a:buNone/>
        <a:defRPr lang="zh-CN" sz="33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lang="zh-CN" sz="2100" kern="1200">
          <a:solidFill>
            <a:schemeClr val="tx1"/>
          </a:solidFill>
          <a:latin typeface="Microsoft YaHei" panose="020B0503020204020204" pitchFamily="34" charset="-122"/>
          <a:ea typeface="Microsoft YaHei" panose="020B0503020204020204" pitchFamily="34" charset="-122"/>
          <a:cs typeface="+mn-cs"/>
        </a:defRPr>
      </a:lvl1pPr>
      <a:lvl2pPr marL="514350" indent="-171450" algn="l" defTabSz="685800" rtl="0" eaLnBrk="1" latinLnBrk="0" hangingPunct="1">
        <a:lnSpc>
          <a:spcPct val="90000"/>
        </a:lnSpc>
        <a:spcBef>
          <a:spcPts val="375"/>
        </a:spcBef>
        <a:buFont typeface="Wingdings 2" pitchFamily="18" charset="2"/>
        <a:buChar char=""/>
        <a:defRPr lang="zh-CN" sz="1800" kern="1200">
          <a:solidFill>
            <a:schemeClr val="tx1"/>
          </a:solidFill>
          <a:latin typeface="Microsoft YaHei" panose="020B0503020204020204" pitchFamily="34" charset="-122"/>
          <a:ea typeface="Microsoft YaHei" panose="020B0503020204020204" pitchFamily="34" charset="-122"/>
          <a:cs typeface="+mn-cs"/>
        </a:defRPr>
      </a:lvl2pPr>
      <a:lvl3pPr marL="857250" indent="-171450" algn="l" defTabSz="685800" rtl="0" eaLnBrk="1" latinLnBrk="0" hangingPunct="1">
        <a:lnSpc>
          <a:spcPct val="90000"/>
        </a:lnSpc>
        <a:spcBef>
          <a:spcPts val="375"/>
        </a:spcBef>
        <a:buFont typeface="Wingdings 2" pitchFamily="18" charset="2"/>
        <a:buChar char=""/>
        <a:defRPr lang="zh-CN" sz="1500" kern="1200">
          <a:solidFill>
            <a:schemeClr val="tx1"/>
          </a:solidFill>
          <a:latin typeface="Microsoft YaHei" panose="020B0503020204020204" pitchFamily="34" charset="-122"/>
          <a:ea typeface="Microsoft YaHei" panose="020B0503020204020204" pitchFamily="34" charset="-122"/>
          <a:cs typeface="+mn-cs"/>
        </a:defRPr>
      </a:lvl3pPr>
      <a:lvl4pPr marL="1200150" indent="-171450" algn="l" defTabSz="685800" rtl="0" eaLnBrk="1" latinLnBrk="0" hangingPunct="1">
        <a:lnSpc>
          <a:spcPct val="90000"/>
        </a:lnSpc>
        <a:spcBef>
          <a:spcPts val="375"/>
        </a:spcBef>
        <a:buFont typeface="Wingdings 2" pitchFamily="18" charset="2"/>
        <a:buChar char=""/>
        <a:defRPr lang="zh-CN" sz="1350" kern="1200">
          <a:solidFill>
            <a:schemeClr val="tx1"/>
          </a:solidFill>
          <a:latin typeface="Microsoft YaHei" panose="020B0503020204020204" pitchFamily="34" charset="-122"/>
          <a:ea typeface="Microsoft YaHei" panose="020B0503020204020204" pitchFamily="34" charset="-122"/>
          <a:cs typeface="+mn-cs"/>
        </a:defRPr>
      </a:lvl4pPr>
      <a:lvl5pPr marL="1543050" indent="-171450" algn="l" defTabSz="685800" rtl="0" eaLnBrk="1" latinLnBrk="0" hangingPunct="1">
        <a:lnSpc>
          <a:spcPct val="90000"/>
        </a:lnSpc>
        <a:spcBef>
          <a:spcPts val="375"/>
        </a:spcBef>
        <a:buFont typeface="Wingdings 2" pitchFamily="18" charset="2"/>
        <a:buChar char=""/>
        <a:defRPr lang="zh-CN" sz="1350" kern="1200">
          <a:solidFill>
            <a:schemeClr val="tx1"/>
          </a:solidFill>
          <a:latin typeface="Microsoft YaHei" panose="020B0503020204020204" pitchFamily="34" charset="-122"/>
          <a:ea typeface="Microsoft YaHei" panose="020B0503020204020204" pitchFamily="34" charset="-122"/>
          <a:cs typeface="+mn-cs"/>
        </a:defRPr>
      </a:lvl5pPr>
      <a:lvl6pPr marL="1885950" indent="-171450" algn="l" defTabSz="685800" rtl="0" eaLnBrk="1" latinLnBrk="0" hangingPunct="1">
        <a:spcBef>
          <a:spcPct val="20000"/>
        </a:spcBef>
        <a:buFont typeface="Arial" pitchFamily="34" charset="0"/>
        <a:buChar char="•"/>
        <a:defRPr lang="zh-CN"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lang="zh-CN"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lang="zh-CN"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lang="zh-CN" sz="1500" kern="1200">
          <a:solidFill>
            <a:schemeClr val="tx1"/>
          </a:solidFill>
          <a:latin typeface="+mn-lt"/>
          <a:ea typeface="+mn-ea"/>
          <a:cs typeface="+mn-cs"/>
        </a:defRPr>
      </a:lvl9pPr>
    </p:bodyStyle>
    <p:otherStyle>
      <a:defPPr>
        <a:defRPr lang="zh-CN"/>
      </a:defPPr>
      <a:lvl1pPr marL="0" algn="l" defTabSz="685800" rtl="0" eaLnBrk="1" latinLnBrk="0" hangingPunct="1">
        <a:defRPr lang="zh-CN" sz="1350" kern="1200">
          <a:solidFill>
            <a:schemeClr val="tx1"/>
          </a:solidFill>
          <a:latin typeface="+mn-lt"/>
          <a:ea typeface="+mn-ea"/>
          <a:cs typeface="+mn-cs"/>
        </a:defRPr>
      </a:lvl1pPr>
      <a:lvl2pPr marL="342900" algn="l" defTabSz="685800" rtl="0" eaLnBrk="1" latinLnBrk="0" hangingPunct="1">
        <a:defRPr lang="zh-CN" sz="1350" kern="1200">
          <a:solidFill>
            <a:schemeClr val="tx1"/>
          </a:solidFill>
          <a:latin typeface="+mn-lt"/>
          <a:ea typeface="+mn-ea"/>
          <a:cs typeface="+mn-cs"/>
        </a:defRPr>
      </a:lvl2pPr>
      <a:lvl3pPr marL="685800" algn="l" defTabSz="685800" rtl="0" eaLnBrk="1" latinLnBrk="0" hangingPunct="1">
        <a:defRPr lang="zh-CN" sz="1350" kern="1200">
          <a:solidFill>
            <a:schemeClr val="tx1"/>
          </a:solidFill>
          <a:latin typeface="+mn-lt"/>
          <a:ea typeface="+mn-ea"/>
          <a:cs typeface="+mn-cs"/>
        </a:defRPr>
      </a:lvl3pPr>
      <a:lvl4pPr marL="1028700" algn="l" defTabSz="685800" rtl="0" eaLnBrk="1" latinLnBrk="0" hangingPunct="1">
        <a:defRPr lang="zh-CN" sz="1350" kern="1200">
          <a:solidFill>
            <a:schemeClr val="tx1"/>
          </a:solidFill>
          <a:latin typeface="+mn-lt"/>
          <a:ea typeface="+mn-ea"/>
          <a:cs typeface="+mn-cs"/>
        </a:defRPr>
      </a:lvl4pPr>
      <a:lvl5pPr marL="1371600" algn="l" defTabSz="685800" rtl="0" eaLnBrk="1" latinLnBrk="0" hangingPunct="1">
        <a:defRPr lang="zh-CN" sz="1350" kern="1200">
          <a:solidFill>
            <a:schemeClr val="tx1"/>
          </a:solidFill>
          <a:latin typeface="+mn-lt"/>
          <a:ea typeface="+mn-ea"/>
          <a:cs typeface="+mn-cs"/>
        </a:defRPr>
      </a:lvl5pPr>
      <a:lvl6pPr marL="1714500" algn="l" defTabSz="685800" rtl="0" eaLnBrk="1" latinLnBrk="0" hangingPunct="1">
        <a:defRPr lang="zh-CN" sz="1350" kern="1200">
          <a:solidFill>
            <a:schemeClr val="tx1"/>
          </a:solidFill>
          <a:latin typeface="+mn-lt"/>
          <a:ea typeface="+mn-ea"/>
          <a:cs typeface="+mn-cs"/>
        </a:defRPr>
      </a:lvl6pPr>
      <a:lvl7pPr marL="2057400" algn="l" defTabSz="685800" rtl="0" eaLnBrk="1" latinLnBrk="0" hangingPunct="1">
        <a:defRPr lang="zh-CN" sz="1350" kern="1200">
          <a:solidFill>
            <a:schemeClr val="tx1"/>
          </a:solidFill>
          <a:latin typeface="+mn-lt"/>
          <a:ea typeface="+mn-ea"/>
          <a:cs typeface="+mn-cs"/>
        </a:defRPr>
      </a:lvl7pPr>
      <a:lvl8pPr marL="2400300" algn="l" defTabSz="685800" rtl="0" eaLnBrk="1" latinLnBrk="0" hangingPunct="1">
        <a:defRPr lang="zh-CN" sz="1350" kern="1200">
          <a:solidFill>
            <a:schemeClr val="tx1"/>
          </a:solidFill>
          <a:latin typeface="+mn-lt"/>
          <a:ea typeface="+mn-ea"/>
          <a:cs typeface="+mn-cs"/>
        </a:defRPr>
      </a:lvl8pPr>
      <a:lvl9pPr marL="2743200" algn="l" defTabSz="685800" rtl="0" eaLnBrk="1" latinLnBrk="0" hangingPunct="1">
        <a:defRPr lang="zh-CN"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E2648E-623C-48AE-9B2F-2BC240C10CDB}"/>
              </a:ext>
            </a:extLst>
          </p:cNvPr>
          <p:cNvSpPr>
            <a:spLocks noGrp="1"/>
          </p:cNvSpPr>
          <p:nvPr>
            <p:ph type="ctrTitle"/>
          </p:nvPr>
        </p:nvSpPr>
        <p:spPr>
          <a:xfrm>
            <a:off x="823137" y="2558005"/>
            <a:ext cx="7497726" cy="822945"/>
          </a:xfrm>
        </p:spPr>
        <p:txBody>
          <a:bodyPr/>
          <a:lstStyle/>
          <a:p>
            <a:r>
              <a:rPr lang="zh-CN" altLang="en-US" sz="4800" b="1" dirty="0">
                <a:solidFill>
                  <a:schemeClr val="bg1"/>
                </a:solidFill>
                <a:latin typeface="Century Gothic" panose="020B0502020202020204" pitchFamily="34" charset="0"/>
              </a:rPr>
              <a:t>区块链技术研究汇报交流</a:t>
            </a:r>
            <a:r>
              <a:rPr lang="en-US" altLang="zh-CN" sz="4800" b="1" dirty="0">
                <a:solidFill>
                  <a:schemeClr val="bg1"/>
                </a:solidFill>
                <a:latin typeface="Century Gothic" panose="020B0502020202020204" pitchFamily="34" charset="0"/>
              </a:rPr>
              <a:t>(7)</a:t>
            </a:r>
            <a:endParaRPr lang="zh-CN" altLang="en-US" dirty="0">
              <a:solidFill>
                <a:schemeClr val="bg1"/>
              </a:solidFill>
            </a:endParaRPr>
          </a:p>
        </p:txBody>
      </p:sp>
      <p:sp>
        <p:nvSpPr>
          <p:cNvPr id="6" name="标题 1">
            <a:extLst>
              <a:ext uri="{FF2B5EF4-FFF2-40B4-BE49-F238E27FC236}">
                <a16:creationId xmlns:a16="http://schemas.microsoft.com/office/drawing/2014/main" id="{F516FB6B-CB57-4FB9-AE23-C9AD6FC087AD}"/>
              </a:ext>
            </a:extLst>
          </p:cNvPr>
          <p:cNvSpPr txBox="1">
            <a:spLocks/>
          </p:cNvSpPr>
          <p:nvPr/>
        </p:nvSpPr>
        <p:spPr>
          <a:xfrm>
            <a:off x="823137" y="3957864"/>
            <a:ext cx="6271437" cy="1246886"/>
          </a:xfrm>
          <a:prstGeom prst="rect">
            <a:avLst/>
          </a:prstGeom>
        </p:spPr>
        <p:txBody>
          <a:bodyPr/>
          <a:lstStyle>
            <a:lvl1pPr algn="l" defTabSz="685800" rtl="0" eaLnBrk="1" latinLnBrk="0" hangingPunct="1">
              <a:spcBef>
                <a:spcPct val="0"/>
              </a:spcBef>
              <a:buNone/>
              <a:defRPr sz="3300" kern="1200">
                <a:solidFill>
                  <a:schemeClr val="tx1"/>
                </a:solidFill>
                <a:latin typeface="Microsoft YaHei UI" panose="020B0503020204020204" pitchFamily="34" charset="-122"/>
                <a:ea typeface="Microsoft YaHei UI" panose="020B0503020204020204" pitchFamily="34" charset="-122"/>
                <a:cs typeface="+mj-cs"/>
              </a:defRPr>
            </a:lvl1pPr>
          </a:lstStyle>
          <a:p>
            <a:r>
              <a:rPr lang="zh-CN" altLang="en-US" dirty="0">
                <a:solidFill>
                  <a:schemeClr val="bg1"/>
                </a:solidFill>
                <a:latin typeface="Century Gothic" panose="020B0502020202020204" pitchFamily="34" charset="0"/>
              </a:rPr>
              <a:t>分布式</a:t>
            </a:r>
            <a:r>
              <a:rPr lang="zh-CN" altLang="en-US" dirty="0">
                <a:solidFill>
                  <a:srgbClr val="FF0000"/>
                </a:solidFill>
                <a:latin typeface="Century Gothic" panose="020B0502020202020204" pitchFamily="34" charset="0"/>
              </a:rPr>
              <a:t>网络 </a:t>
            </a:r>
            <a:r>
              <a:rPr lang="en-US" altLang="zh-CN" dirty="0">
                <a:solidFill>
                  <a:srgbClr val="FF0000"/>
                </a:solidFill>
                <a:latin typeface="Century Gothic" panose="020B0502020202020204" pitchFamily="34" charset="0"/>
              </a:rPr>
              <a:t>2</a:t>
            </a:r>
            <a:endParaRPr lang="en-US" altLang="zh-CN" sz="2400" dirty="0">
              <a:solidFill>
                <a:srgbClr val="FF0000"/>
              </a:solidFill>
              <a:latin typeface="Century Gothic" panose="020B0502020202020204" pitchFamily="34" charset="0"/>
            </a:endParaRPr>
          </a:p>
          <a:p>
            <a:r>
              <a:rPr lang="zh-CN" altLang="en-US" sz="1600" dirty="0">
                <a:solidFill>
                  <a:schemeClr val="bg1"/>
                </a:solidFill>
                <a:latin typeface="Microsoft YaHei UI Light" panose="020B0502040204020203" pitchFamily="34" charset="-122"/>
                <a:ea typeface="Microsoft YaHei UI Light" panose="020B0502040204020203" pitchFamily="34" charset="-122"/>
              </a:rPr>
              <a:t>刘鹏 </a:t>
            </a:r>
            <a:r>
              <a:rPr lang="en-US" altLang="zh-CN" sz="1600" dirty="0">
                <a:solidFill>
                  <a:schemeClr val="bg1"/>
                </a:solidFill>
                <a:latin typeface="Microsoft YaHei UI Light" panose="020B0502040204020203" pitchFamily="34" charset="-122"/>
                <a:ea typeface="Microsoft YaHei UI Light" panose="020B0502040204020203" pitchFamily="34" charset="-122"/>
              </a:rPr>
              <a:t>· 2018-05-18</a:t>
            </a:r>
            <a:endParaRPr lang="zh-CN" altLang="en-US" sz="1600" dirty="0">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1250607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b="1" dirty="0">
                <a:solidFill>
                  <a:schemeClr val="bg1"/>
                </a:solidFill>
                <a:latin typeface="华文中宋" panose="02010600040101010101" pitchFamily="2" charset="-122"/>
                <a:ea typeface="华文中宋" panose="02010600040101010101" pitchFamily="2" charset="-122"/>
              </a:rPr>
              <a:t>共识机制的基础：网络协议</a:t>
            </a:r>
            <a:endParaRPr lang="zh-CN" b="1" dirty="0">
              <a:solidFill>
                <a:schemeClr val="bg1"/>
              </a:solidFill>
              <a:latin typeface="华文中宋" panose="02010600040101010101" pitchFamily="2" charset="-122"/>
              <a:ea typeface="华文中宋" panose="02010600040101010101" pitchFamily="2" charset="-122"/>
            </a:endParaRPr>
          </a:p>
        </p:txBody>
      </p:sp>
      <p:sp>
        <p:nvSpPr>
          <p:cNvPr id="2" name="文本框 1">
            <a:extLst>
              <a:ext uri="{FF2B5EF4-FFF2-40B4-BE49-F238E27FC236}">
                <a16:creationId xmlns:a16="http://schemas.microsoft.com/office/drawing/2014/main" id="{8E5BB28E-91D3-4808-9D17-C2624BCCE1DA}"/>
              </a:ext>
            </a:extLst>
          </p:cNvPr>
          <p:cNvSpPr txBox="1"/>
          <p:nvPr/>
        </p:nvSpPr>
        <p:spPr>
          <a:xfrm>
            <a:off x="1273215" y="1855808"/>
            <a:ext cx="6462532" cy="1477328"/>
          </a:xfrm>
          <a:prstGeom prst="rect">
            <a:avLst/>
          </a:prstGeom>
          <a:noFill/>
        </p:spPr>
        <p:txBody>
          <a:bodyPr wrap="square" rtlCol="0">
            <a:spAutoFit/>
          </a:bodyPr>
          <a:lstStyle/>
          <a:p>
            <a:r>
              <a:rPr lang="en-US" altLang="zh-CN" dirty="0">
                <a:solidFill>
                  <a:schemeClr val="bg1"/>
                </a:solidFill>
                <a:latin typeface="华文中宋" panose="02010600040101010101" pitchFamily="2" charset="-122"/>
                <a:ea typeface="华文中宋" panose="02010600040101010101" pitchFamily="2" charset="-122"/>
              </a:rPr>
              <a:t>Reference</a:t>
            </a:r>
          </a:p>
          <a:p>
            <a:endParaRPr lang="en-US" altLang="zh-CN" dirty="0">
              <a:solidFill>
                <a:schemeClr val="bg1"/>
              </a:solidFill>
              <a:latin typeface="华文中宋" panose="02010600040101010101" pitchFamily="2" charset="-122"/>
              <a:ea typeface="华文中宋" panose="02010600040101010101" pitchFamily="2" charset="-122"/>
            </a:endParaRPr>
          </a:p>
          <a:p>
            <a:r>
              <a:rPr lang="en-US" altLang="zh-CN" b="1" dirty="0" err="1">
                <a:solidFill>
                  <a:srgbClr val="FF0000"/>
                </a:solidFill>
                <a:latin typeface="黑体" panose="02010609060101010101" pitchFamily="49" charset="-122"/>
                <a:ea typeface="黑体" panose="02010609060101010101" pitchFamily="49" charset="-122"/>
              </a:rPr>
              <a:t>Wattenhofer</a:t>
            </a:r>
            <a:r>
              <a:rPr lang="en-US" altLang="zh-CN" b="1" dirty="0">
                <a:solidFill>
                  <a:srgbClr val="FF0000"/>
                </a:solidFill>
                <a:latin typeface="黑体" panose="02010609060101010101" pitchFamily="49" charset="-122"/>
                <a:ea typeface="黑体" panose="02010609060101010101" pitchFamily="49" charset="-122"/>
              </a:rPr>
              <a:t>, R., </a:t>
            </a:r>
            <a:r>
              <a:rPr lang="zh-CN" altLang="en-US" b="1" i="1" dirty="0">
                <a:solidFill>
                  <a:srgbClr val="FF0000"/>
                </a:solidFill>
                <a:latin typeface="黑体" panose="02010609060101010101" pitchFamily="49" charset="-122"/>
                <a:ea typeface="黑体" panose="02010609060101010101" pitchFamily="49" charset="-122"/>
              </a:rPr>
              <a:t>区块链核心算法解析</a:t>
            </a:r>
            <a:r>
              <a:rPr lang="en-US" altLang="zh-CN" b="1" dirty="0">
                <a:solidFill>
                  <a:srgbClr val="FF0000"/>
                </a:solidFill>
                <a:latin typeface="黑体" panose="02010609060101010101" pitchFamily="49" charset="-122"/>
                <a:ea typeface="黑体" panose="02010609060101010101" pitchFamily="49" charset="-122"/>
              </a:rPr>
              <a:t>. </a:t>
            </a:r>
            <a:r>
              <a:rPr lang="zh-CN" altLang="en-US" b="1" dirty="0">
                <a:solidFill>
                  <a:srgbClr val="FF0000"/>
                </a:solidFill>
                <a:latin typeface="黑体" panose="02010609060101010101" pitchFamily="49" charset="-122"/>
                <a:ea typeface="黑体" panose="02010609060101010101" pitchFamily="49" charset="-122"/>
              </a:rPr>
              <a:t>金融科技丛书</a:t>
            </a:r>
            <a:r>
              <a:rPr lang="en-US" altLang="zh-CN" b="1" dirty="0">
                <a:solidFill>
                  <a:srgbClr val="FF0000"/>
                </a:solidFill>
                <a:latin typeface="黑体" panose="02010609060101010101" pitchFamily="49" charset="-122"/>
                <a:ea typeface="黑体" panose="02010609060101010101" pitchFamily="49" charset="-122"/>
              </a:rPr>
              <a:t>. 2017, </a:t>
            </a:r>
            <a:r>
              <a:rPr lang="zh-CN" altLang="en-US" b="1" dirty="0">
                <a:solidFill>
                  <a:srgbClr val="FF0000"/>
                </a:solidFill>
                <a:latin typeface="黑体" panose="02010609060101010101" pitchFamily="49" charset="-122"/>
                <a:ea typeface="黑体" panose="02010609060101010101" pitchFamily="49" charset="-122"/>
              </a:rPr>
              <a:t>北京</a:t>
            </a:r>
            <a:r>
              <a:rPr lang="en-US" altLang="zh-CN" b="1" dirty="0">
                <a:solidFill>
                  <a:srgbClr val="FF0000"/>
                </a:solidFill>
                <a:latin typeface="黑体" panose="02010609060101010101" pitchFamily="49" charset="-122"/>
                <a:ea typeface="黑体" panose="02010609060101010101" pitchFamily="49" charset="-122"/>
              </a:rPr>
              <a:t>: </a:t>
            </a:r>
            <a:r>
              <a:rPr lang="zh-CN" altLang="en-US" b="1" dirty="0">
                <a:solidFill>
                  <a:srgbClr val="FF0000"/>
                </a:solidFill>
                <a:latin typeface="黑体" panose="02010609060101010101" pitchFamily="49" charset="-122"/>
                <a:ea typeface="黑体" panose="02010609060101010101" pitchFamily="49" charset="-122"/>
              </a:rPr>
              <a:t>机械工业出版社</a:t>
            </a:r>
            <a:r>
              <a:rPr lang="en-US" altLang="zh-CN" b="1" dirty="0">
                <a:solidFill>
                  <a:srgbClr val="FF0000"/>
                </a:solidFill>
                <a:latin typeface="黑体" panose="02010609060101010101" pitchFamily="49" charset="-122"/>
                <a:ea typeface="黑体" panose="02010609060101010101" pitchFamily="49" charset="-122"/>
              </a:rPr>
              <a:t>.</a:t>
            </a:r>
          </a:p>
          <a:p>
            <a:endParaRPr lang="zh-CN" altLang="en-US" dirty="0">
              <a:solidFill>
                <a:schemeClr val="bg1"/>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4226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738609" y="1110398"/>
            <a:ext cx="7886700" cy="1325562"/>
          </a:xfrm>
        </p:spPr>
        <p:txBody>
          <a:bodyPr/>
          <a:lstStyle/>
          <a:p>
            <a:r>
              <a:rPr lang="zh-CN" altLang="en-US" dirty="0">
                <a:solidFill>
                  <a:schemeClr val="bg1"/>
                </a:solidFill>
                <a:latin typeface="华文中宋" panose="02010600040101010101" pitchFamily="2" charset="-122"/>
                <a:ea typeface="华文中宋" panose="02010600040101010101" pitchFamily="2" charset="-122"/>
              </a:rPr>
              <a:t>溯源：</a:t>
            </a:r>
            <a:r>
              <a:rPr lang="zh-CN" altLang="en-US" sz="2400" dirty="0">
                <a:solidFill>
                  <a:srgbClr val="FF0000"/>
                </a:solidFill>
                <a:latin typeface="华文中宋" panose="02010600040101010101" pitchFamily="2" charset="-122"/>
                <a:ea typeface="华文中宋" panose="02010600040101010101" pitchFamily="2" charset="-122"/>
              </a:rPr>
              <a:t>如果一个网络中的所有计算机都在维护一个变量，那么如何保证一个客户端发出的修改变量的命令能被所有服务器准确执行？</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2" name="文本框 1">
            <a:extLst>
              <a:ext uri="{FF2B5EF4-FFF2-40B4-BE49-F238E27FC236}">
                <a16:creationId xmlns:a16="http://schemas.microsoft.com/office/drawing/2014/main" id="{1EF467AE-1AFA-4C0F-824D-3288C7B52C6F}"/>
              </a:ext>
            </a:extLst>
          </p:cNvPr>
          <p:cNvSpPr txBox="1"/>
          <p:nvPr/>
        </p:nvSpPr>
        <p:spPr>
          <a:xfrm>
            <a:off x="1145894" y="3321293"/>
            <a:ext cx="7388506" cy="1292662"/>
          </a:xfrm>
          <a:prstGeom prst="rect">
            <a:avLst/>
          </a:prstGeom>
          <a:noFill/>
        </p:spPr>
        <p:txBody>
          <a:bodyPr wrap="square" rtlCol="0">
            <a:spAutoFit/>
          </a:bodyPr>
          <a:lstStyle/>
          <a:p>
            <a:endParaRPr lang="zh-CN" altLang="en-US" dirty="0">
              <a:solidFill>
                <a:schemeClr val="bg1"/>
              </a:solidFill>
              <a:latin typeface="华文中宋" panose="02010600040101010101" pitchFamily="2" charset="-122"/>
              <a:ea typeface="华文中宋" panose="02010600040101010101" pitchFamily="2" charset="-122"/>
            </a:endParaRPr>
          </a:p>
          <a:p>
            <a:r>
              <a:rPr lang="zh-CN" altLang="en-US" sz="2000" dirty="0">
                <a:solidFill>
                  <a:schemeClr val="bg1"/>
                </a:solidFill>
                <a:latin typeface="华文中宋" panose="02010600040101010101" pitchFamily="2" charset="-122"/>
                <a:ea typeface="华文中宋" panose="02010600040101010101" pitchFamily="2" charset="-122"/>
              </a:rPr>
              <a:t>定义：</a:t>
            </a:r>
            <a:r>
              <a:rPr lang="zh-CN" altLang="en-US" sz="2000" dirty="0">
                <a:solidFill>
                  <a:srgbClr val="FF0000"/>
                </a:solidFill>
                <a:latin typeface="华文中宋" panose="02010600040101010101" pitchFamily="2" charset="-122"/>
                <a:ea typeface="华文中宋" panose="02010600040101010101" pitchFamily="2" charset="-122"/>
              </a:rPr>
              <a:t>状态复制</a:t>
            </a:r>
            <a:r>
              <a:rPr lang="en-US" altLang="zh-CN" sz="2000" dirty="0">
                <a:solidFill>
                  <a:srgbClr val="FF0000"/>
                </a:solidFill>
                <a:latin typeface="华文中宋" panose="02010600040101010101" pitchFamily="2" charset="-122"/>
                <a:ea typeface="华文中宋" panose="02010600040101010101" pitchFamily="2" charset="-122"/>
              </a:rPr>
              <a:t>(State Replication)</a:t>
            </a:r>
            <a:r>
              <a:rPr lang="zh-CN" altLang="en-US" sz="2000" dirty="0">
                <a:solidFill>
                  <a:schemeClr val="bg1"/>
                </a:solidFill>
                <a:latin typeface="华文中宋" panose="02010600040101010101" pitchFamily="2" charset="-122"/>
                <a:ea typeface="华文中宋" panose="02010600040101010101" pitchFamily="2" charset="-122"/>
              </a:rPr>
              <a:t>，对于一组节点，如果所有节点均已相同顺序执行一个（可能是无限的）命令序列</a:t>
            </a:r>
            <a:r>
              <a:rPr lang="en-US" altLang="zh-CN" sz="2000" dirty="0">
                <a:solidFill>
                  <a:schemeClr val="bg1"/>
                </a:solidFill>
                <a:latin typeface="华文中宋" panose="02010600040101010101" pitchFamily="2" charset="-122"/>
                <a:ea typeface="华文中宋" panose="02010600040101010101" pitchFamily="2" charset="-122"/>
              </a:rPr>
              <a:t>c1, c2, …, </a:t>
            </a:r>
            <a:r>
              <a:rPr lang="zh-CN" altLang="en-US" sz="2000" dirty="0">
                <a:solidFill>
                  <a:schemeClr val="bg1"/>
                </a:solidFill>
                <a:latin typeface="华文中宋" panose="02010600040101010101" pitchFamily="2" charset="-122"/>
                <a:ea typeface="华文中宋" panose="02010600040101010101" pitchFamily="2" charset="-122"/>
              </a:rPr>
              <a:t>则这组节点实现了状态复制。</a:t>
            </a:r>
            <a:endParaRPr lang="en-US" altLang="zh-CN" sz="2000" dirty="0">
              <a:solidFill>
                <a:schemeClr val="bg1"/>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578448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633845" y="365760"/>
            <a:ext cx="7886700" cy="1325562"/>
          </a:xfrm>
        </p:spPr>
        <p:txBody>
          <a:bodyPr/>
          <a:lstStyle/>
          <a:p>
            <a:r>
              <a:rPr lang="en-US" altLang="zh-CN" b="1" dirty="0" err="1">
                <a:solidFill>
                  <a:schemeClr val="bg1"/>
                </a:solidFill>
                <a:latin typeface="华文中宋" panose="02010600040101010101" pitchFamily="2" charset="-122"/>
                <a:ea typeface="华文中宋" panose="02010600040101010101" pitchFamily="2" charset="-122"/>
              </a:rPr>
              <a:t>Paxos</a:t>
            </a:r>
            <a:r>
              <a:rPr lang="zh-CN" altLang="en-US" dirty="0">
                <a:solidFill>
                  <a:schemeClr val="bg1"/>
                </a:solidFill>
                <a:latin typeface="华文中宋" panose="02010600040101010101" pitchFamily="2" charset="-122"/>
                <a:ea typeface="华文中宋" panose="02010600040101010101" pitchFamily="2" charset="-122"/>
              </a:rPr>
              <a:t>算法</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2" name="文本框 1">
            <a:extLst>
              <a:ext uri="{FF2B5EF4-FFF2-40B4-BE49-F238E27FC236}">
                <a16:creationId xmlns:a16="http://schemas.microsoft.com/office/drawing/2014/main" id="{1EF467AE-1AFA-4C0F-824D-3288C7B52C6F}"/>
              </a:ext>
            </a:extLst>
          </p:cNvPr>
          <p:cNvSpPr txBox="1"/>
          <p:nvPr/>
        </p:nvSpPr>
        <p:spPr>
          <a:xfrm>
            <a:off x="1790218" y="1477060"/>
            <a:ext cx="5903088" cy="1908215"/>
          </a:xfrm>
          <a:prstGeom prst="rect">
            <a:avLst/>
          </a:prstGeom>
          <a:noFill/>
        </p:spPr>
        <p:txBody>
          <a:bodyPr wrap="square" rtlCol="0">
            <a:spAutoFit/>
          </a:bodyPr>
          <a:lstStyle/>
          <a:p>
            <a:endParaRPr lang="zh-CN" altLang="en-US" dirty="0">
              <a:solidFill>
                <a:schemeClr val="bg1"/>
              </a:solidFill>
              <a:latin typeface="华文中宋" panose="02010600040101010101" pitchFamily="2" charset="-122"/>
              <a:ea typeface="华文中宋" panose="02010600040101010101" pitchFamily="2" charset="-122"/>
            </a:endParaRPr>
          </a:p>
          <a:p>
            <a:r>
              <a:rPr lang="zh-CN" altLang="en-US" sz="2000" dirty="0">
                <a:solidFill>
                  <a:schemeClr val="bg1"/>
                </a:solidFill>
                <a:latin typeface="华文中宋" panose="02010600040101010101" pitchFamily="2" charset="-122"/>
                <a:ea typeface="华文中宋" panose="02010600040101010101" pitchFamily="2" charset="-122"/>
              </a:rPr>
              <a:t>票（</a:t>
            </a:r>
            <a:r>
              <a:rPr lang="en-US" altLang="zh-CN" sz="2000" dirty="0">
                <a:solidFill>
                  <a:schemeClr val="bg1"/>
                </a:solidFill>
                <a:latin typeface="华文中宋" panose="02010600040101010101" pitchFamily="2" charset="-122"/>
                <a:ea typeface="华文中宋" panose="02010600040101010101" pitchFamily="2" charset="-122"/>
              </a:rPr>
              <a:t>Ticket</a:t>
            </a:r>
            <a:r>
              <a:rPr lang="zh-CN" altLang="en-US" sz="2000" dirty="0">
                <a:solidFill>
                  <a:schemeClr val="bg1"/>
                </a:solidFill>
                <a:latin typeface="华文中宋" panose="02010600040101010101" pitchFamily="2" charset="-122"/>
                <a:ea typeface="华文中宋" panose="02010600040101010101" pitchFamily="2" charset="-122"/>
              </a:rPr>
              <a:t>）：</a:t>
            </a:r>
            <a:r>
              <a:rPr lang="zh-CN" altLang="en-US" sz="2000" dirty="0">
                <a:solidFill>
                  <a:srgbClr val="FF0000"/>
                </a:solidFill>
                <a:latin typeface="华文中宋" panose="02010600040101010101" pitchFamily="2" charset="-122"/>
                <a:ea typeface="华文中宋" panose="02010600040101010101" pitchFamily="2" charset="-122"/>
              </a:rPr>
              <a:t>一张票是一个弱化形式的锁，具备以下性质</a:t>
            </a:r>
            <a:endParaRPr lang="en-US" altLang="zh-CN" sz="2000" dirty="0">
              <a:solidFill>
                <a:srgbClr val="FF0000"/>
              </a:solidFill>
              <a:latin typeface="华文中宋" panose="02010600040101010101" pitchFamily="2" charset="-122"/>
              <a:ea typeface="华文中宋" panose="02010600040101010101" pitchFamily="2" charset="-122"/>
            </a:endParaRPr>
          </a:p>
          <a:p>
            <a:endParaRPr lang="en-US" altLang="zh-CN" sz="2000" dirty="0">
              <a:solidFill>
                <a:srgbClr val="FF0000"/>
              </a:solidFill>
              <a:latin typeface="华文中宋" panose="02010600040101010101" pitchFamily="2" charset="-122"/>
              <a:ea typeface="华文中宋" panose="02010600040101010101" pitchFamily="2" charset="-122"/>
            </a:endParaRPr>
          </a:p>
          <a:p>
            <a:pPr marL="342900" indent="-342900">
              <a:buFont typeface="Arial" panose="020B0604020202020204" pitchFamily="34" charset="0"/>
              <a:buChar char="•"/>
            </a:pPr>
            <a:r>
              <a:rPr lang="zh-CN" altLang="en-US" sz="2000" dirty="0">
                <a:solidFill>
                  <a:srgbClr val="FF0000"/>
                </a:solidFill>
                <a:latin typeface="华文中宋" panose="02010600040101010101" pitchFamily="2" charset="-122"/>
                <a:ea typeface="华文中宋" panose="02010600040101010101" pitchFamily="2" charset="-122"/>
              </a:rPr>
              <a:t>可重新发布</a:t>
            </a:r>
            <a:endParaRPr lang="en-US" altLang="zh-CN" sz="2000" dirty="0">
              <a:solidFill>
                <a:srgbClr val="FF0000"/>
              </a:solidFill>
              <a:latin typeface="华文中宋" panose="02010600040101010101" pitchFamily="2" charset="-122"/>
              <a:ea typeface="华文中宋" panose="02010600040101010101" pitchFamily="2" charset="-122"/>
            </a:endParaRPr>
          </a:p>
          <a:p>
            <a:pPr marL="342900" indent="-342900">
              <a:buFont typeface="Arial" panose="020B0604020202020204" pitchFamily="34" charset="0"/>
              <a:buChar char="•"/>
            </a:pPr>
            <a:r>
              <a:rPr lang="zh-CN" altLang="en-US" sz="2000" dirty="0">
                <a:solidFill>
                  <a:srgbClr val="FF0000"/>
                </a:solidFill>
                <a:latin typeface="华文中宋" panose="02010600040101010101" pitchFamily="2" charset="-122"/>
                <a:ea typeface="华文中宋" panose="02010600040101010101" pitchFamily="2" charset="-122"/>
              </a:rPr>
              <a:t>票可以过期</a:t>
            </a:r>
            <a:endParaRPr lang="en-US" altLang="zh-CN" sz="2000" dirty="0">
              <a:solidFill>
                <a:srgbClr val="FF0000"/>
              </a:solidFill>
              <a:latin typeface="华文中宋" panose="02010600040101010101" pitchFamily="2" charset="-122"/>
              <a:ea typeface="华文中宋" panose="02010600040101010101" pitchFamily="2" charset="-122"/>
            </a:endParaRPr>
          </a:p>
        </p:txBody>
      </p:sp>
      <p:sp>
        <p:nvSpPr>
          <p:cNvPr id="5" name="文本框 4">
            <a:extLst>
              <a:ext uri="{FF2B5EF4-FFF2-40B4-BE49-F238E27FC236}">
                <a16:creationId xmlns:a16="http://schemas.microsoft.com/office/drawing/2014/main" id="{01D8F6C2-2A76-44E3-AFCF-7B8B0244067C}"/>
              </a:ext>
            </a:extLst>
          </p:cNvPr>
          <p:cNvSpPr txBox="1"/>
          <p:nvPr/>
        </p:nvSpPr>
        <p:spPr>
          <a:xfrm>
            <a:off x="1006997" y="3992624"/>
            <a:ext cx="7037407" cy="1323439"/>
          </a:xfrm>
          <a:prstGeom prst="rect">
            <a:avLst/>
          </a:prstGeom>
          <a:noFill/>
        </p:spPr>
        <p:txBody>
          <a:bodyPr wrap="square" rtlCol="0">
            <a:spAutoFit/>
          </a:bodyPr>
          <a:lstStyle/>
          <a:p>
            <a:r>
              <a:rPr lang="zh-CN" altLang="en-US" dirty="0">
                <a:solidFill>
                  <a:schemeClr val="bg1"/>
                </a:solidFill>
                <a:latin typeface="华文中宋" panose="02010600040101010101" pitchFamily="2" charset="-122"/>
                <a:ea typeface="华文中宋" panose="02010600040101010101" pitchFamily="2" charset="-122"/>
              </a:rPr>
              <a:t>评价</a:t>
            </a:r>
            <a:r>
              <a:rPr lang="zh-CN" altLang="en-US" sz="2000" dirty="0">
                <a:solidFill>
                  <a:schemeClr val="bg1"/>
                </a:solidFill>
                <a:latin typeface="华文中宋" panose="02010600040101010101" pitchFamily="2" charset="-122"/>
                <a:ea typeface="华文中宋" panose="02010600040101010101" pitchFamily="2" charset="-122"/>
              </a:rPr>
              <a:t>：</a:t>
            </a:r>
            <a:r>
              <a:rPr lang="zh-CN" altLang="en-US" sz="2000" dirty="0">
                <a:solidFill>
                  <a:srgbClr val="FF0000"/>
                </a:solidFill>
                <a:latin typeface="华文中宋" panose="02010600040101010101" pitchFamily="2" charset="-122"/>
                <a:ea typeface="华文中宋" panose="02010600040101010101" pitchFamily="2" charset="-122"/>
              </a:rPr>
              <a:t>票概念从操作系统的</a:t>
            </a:r>
            <a:r>
              <a:rPr lang="en-US" altLang="zh-CN" sz="2000" dirty="0">
                <a:solidFill>
                  <a:srgbClr val="FF0000"/>
                </a:solidFill>
                <a:latin typeface="华文中宋" panose="02010600040101010101" pitchFamily="2" charset="-122"/>
                <a:ea typeface="华文中宋" panose="02010600040101010101" pitchFamily="2" charset="-122"/>
              </a:rPr>
              <a:t>lock</a:t>
            </a:r>
            <a:r>
              <a:rPr lang="zh-CN" altLang="en-US" sz="2000" dirty="0">
                <a:solidFill>
                  <a:srgbClr val="FF0000"/>
                </a:solidFill>
                <a:latin typeface="华文中宋" panose="02010600040101010101" pitchFamily="2" charset="-122"/>
                <a:ea typeface="华文中宋" panose="02010600040101010101" pitchFamily="2" charset="-122"/>
              </a:rPr>
              <a:t>中提出，通过一种类似互斥的方式进行读写，保证一个网络中的某个时刻最多只有一个</a:t>
            </a:r>
            <a:r>
              <a:rPr lang="en-US" altLang="zh-CN" sz="2000" dirty="0">
                <a:solidFill>
                  <a:srgbClr val="FF0000"/>
                </a:solidFill>
                <a:latin typeface="华文中宋" panose="02010600040101010101" pitchFamily="2" charset="-122"/>
                <a:ea typeface="华文中宋" panose="02010600040101010101" pitchFamily="2" charset="-122"/>
              </a:rPr>
              <a:t>client</a:t>
            </a:r>
            <a:r>
              <a:rPr lang="zh-CN" altLang="en-US" sz="2000" dirty="0">
                <a:solidFill>
                  <a:srgbClr val="FF0000"/>
                </a:solidFill>
                <a:latin typeface="华文中宋" panose="02010600040101010101" pitchFamily="2" charset="-122"/>
                <a:ea typeface="华文中宋" panose="02010600040101010101" pitchFamily="2" charset="-122"/>
              </a:rPr>
              <a:t>在进行命令发布，其他</a:t>
            </a:r>
            <a:r>
              <a:rPr lang="en-US" altLang="zh-CN" sz="2000" dirty="0">
                <a:solidFill>
                  <a:srgbClr val="FF0000"/>
                </a:solidFill>
                <a:latin typeface="华文中宋" panose="02010600040101010101" pitchFamily="2" charset="-122"/>
                <a:ea typeface="华文中宋" panose="02010600040101010101" pitchFamily="2" charset="-122"/>
              </a:rPr>
              <a:t>client</a:t>
            </a:r>
            <a:r>
              <a:rPr lang="zh-CN" altLang="en-US" sz="2000" dirty="0">
                <a:solidFill>
                  <a:srgbClr val="FF0000"/>
                </a:solidFill>
                <a:latin typeface="华文中宋" panose="02010600040101010101" pitchFamily="2" charset="-122"/>
                <a:ea typeface="华文中宋" panose="02010600040101010101" pitchFamily="2" charset="-122"/>
              </a:rPr>
              <a:t>的命令都没有在这个时刻被执行。</a:t>
            </a:r>
            <a:endParaRPr lang="en-US" altLang="zh-CN" sz="2000"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30717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0" y="134268"/>
            <a:ext cx="2183757" cy="375020"/>
          </a:xfrm>
        </p:spPr>
        <p:txBody>
          <a:bodyPr>
            <a:normAutofit fontScale="90000"/>
          </a:bodyPr>
          <a:lstStyle/>
          <a:p>
            <a:r>
              <a:rPr lang="en-US" altLang="zh-CN" b="1" dirty="0" err="1">
                <a:solidFill>
                  <a:schemeClr val="bg1"/>
                </a:solidFill>
                <a:latin typeface="Latin Modern Math" panose="02000503000000000000" pitchFamily="50" charset="0"/>
                <a:ea typeface="华文中宋" panose="02010600040101010101" pitchFamily="2" charset="-122"/>
              </a:rPr>
              <a:t>Paxos</a:t>
            </a:r>
            <a:r>
              <a:rPr lang="zh-CN" altLang="en-US" dirty="0">
                <a:solidFill>
                  <a:schemeClr val="bg1"/>
                </a:solidFill>
                <a:latin typeface="华文中宋" panose="02010600040101010101" pitchFamily="2" charset="-122"/>
                <a:ea typeface="华文中宋" panose="02010600040101010101" pitchFamily="2" charset="-122"/>
              </a:rPr>
              <a:t>算法</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3" name="文本框 2">
            <a:extLst>
              <a:ext uri="{FF2B5EF4-FFF2-40B4-BE49-F238E27FC236}">
                <a16:creationId xmlns:a16="http://schemas.microsoft.com/office/drawing/2014/main" id="{C92CCBBC-A2F3-4437-9493-BB7C0E4B9DFD}"/>
              </a:ext>
            </a:extLst>
          </p:cNvPr>
          <p:cNvSpPr txBox="1"/>
          <p:nvPr/>
        </p:nvSpPr>
        <p:spPr>
          <a:xfrm>
            <a:off x="597398" y="509288"/>
            <a:ext cx="5008607" cy="5509200"/>
          </a:xfrm>
          <a:prstGeom prst="rect">
            <a:avLst/>
          </a:prstGeom>
          <a:noFill/>
        </p:spPr>
        <p:txBody>
          <a:bodyPr wrap="square" rtlCol="0">
            <a:spAutoFit/>
          </a:bodyPr>
          <a:lstStyle/>
          <a:p>
            <a:r>
              <a:rPr lang="en-US" altLang="zh-CN" sz="1600" dirty="0" err="1">
                <a:solidFill>
                  <a:schemeClr val="bg1"/>
                </a:solidFill>
                <a:latin typeface="Latin Modern Math" panose="02000503000000000000" pitchFamily="50" charset="0"/>
                <a:ea typeface="华文中宋" panose="02010600040101010101" pitchFamily="2" charset="-122"/>
              </a:rPr>
              <a:t>Paxos</a:t>
            </a:r>
            <a:endParaRPr lang="en-US" altLang="zh-CN" sz="1600" dirty="0">
              <a:solidFill>
                <a:schemeClr val="bg1"/>
              </a:solidFill>
              <a:latin typeface="Latin Modern Math" panose="02000503000000000000" pitchFamily="50" charset="0"/>
              <a:ea typeface="华文中宋" panose="02010600040101010101" pitchFamily="2" charset="-122"/>
            </a:endParaRPr>
          </a:p>
          <a:p>
            <a:r>
              <a:rPr lang="zh-CN" altLang="en-US" sz="1600" dirty="0">
                <a:solidFill>
                  <a:schemeClr val="bg1"/>
                </a:solidFill>
                <a:latin typeface="Latin Modern Math" panose="02000503000000000000" pitchFamily="50" charset="0"/>
                <a:ea typeface="华文中宋" panose="02010600040101010101" pitchFamily="2" charset="-122"/>
              </a:rPr>
              <a:t>客户端（提案者）</a:t>
            </a:r>
          </a:p>
          <a:p>
            <a:r>
              <a:rPr lang="zh-CN" altLang="en-US" sz="1600" dirty="0">
                <a:solidFill>
                  <a:srgbClr val="00B050"/>
                </a:solidFill>
                <a:latin typeface="Latin Modern Math" panose="02000503000000000000" pitchFamily="50" charset="0"/>
                <a:ea typeface="华文中宋" panose="02010600040101010101" pitchFamily="2" charset="-122"/>
              </a:rPr>
              <a:t>初始化</a:t>
            </a:r>
            <a:r>
              <a:rPr lang="en-US" altLang="zh-CN" sz="1600" dirty="0">
                <a:solidFill>
                  <a:srgbClr val="00B050"/>
                </a:solidFill>
                <a:latin typeface="Latin Modern Math" panose="02000503000000000000" pitchFamily="50" charset="0"/>
                <a:ea typeface="华文中宋" panose="02010600040101010101" pitchFamily="2" charset="-122"/>
              </a:rPr>
              <a:t>……………………………………………………………</a:t>
            </a:r>
          </a:p>
          <a:p>
            <a:r>
              <a:rPr lang="en-US" altLang="zh-CN" sz="1600" dirty="0">
                <a:solidFill>
                  <a:schemeClr val="bg1"/>
                </a:solidFill>
                <a:latin typeface="Latin Modern Math" panose="02000503000000000000" pitchFamily="50" charset="0"/>
                <a:ea typeface="华文中宋" panose="02010600040101010101" pitchFamily="2" charset="-122"/>
              </a:rPr>
              <a:t>c	//</a:t>
            </a:r>
            <a:r>
              <a:rPr lang="zh-CN" altLang="en-US" sz="1600" dirty="0">
                <a:solidFill>
                  <a:schemeClr val="bg1"/>
                </a:solidFill>
                <a:latin typeface="Latin Modern Math" panose="02000503000000000000" pitchFamily="50" charset="0"/>
                <a:ea typeface="华文中宋" panose="02010600040101010101" pitchFamily="2" charset="-122"/>
              </a:rPr>
              <a:t>等待执行的命令</a:t>
            </a:r>
          </a:p>
          <a:p>
            <a:r>
              <a:rPr lang="en-US" altLang="zh-CN" sz="1600" dirty="0">
                <a:solidFill>
                  <a:schemeClr val="bg1"/>
                </a:solidFill>
                <a:latin typeface="Latin Modern Math" panose="02000503000000000000" pitchFamily="50" charset="0"/>
                <a:ea typeface="华文中宋" panose="02010600040101010101" pitchFamily="2" charset="-122"/>
              </a:rPr>
              <a:t>t=0	//</a:t>
            </a:r>
            <a:r>
              <a:rPr lang="zh-CN" altLang="en-US" sz="1600" dirty="0">
                <a:solidFill>
                  <a:schemeClr val="bg1"/>
                </a:solidFill>
                <a:latin typeface="Latin Modern Math" panose="02000503000000000000" pitchFamily="50" charset="0"/>
                <a:ea typeface="华文中宋" panose="02010600040101010101" pitchFamily="2" charset="-122"/>
              </a:rPr>
              <a:t>当前尝试的票号</a:t>
            </a:r>
            <a:endParaRPr lang="en-US" altLang="zh-CN" sz="1600" dirty="0">
              <a:solidFill>
                <a:schemeClr val="bg1"/>
              </a:solidFill>
              <a:latin typeface="Latin Modern Math" panose="02000503000000000000" pitchFamily="50" charset="0"/>
              <a:ea typeface="华文中宋" panose="02010600040101010101" pitchFamily="2" charset="-122"/>
            </a:endParaRPr>
          </a:p>
          <a:p>
            <a:endParaRPr lang="en-US" altLang="zh-CN" sz="1600" dirty="0">
              <a:solidFill>
                <a:schemeClr val="bg1"/>
              </a:solidFill>
              <a:latin typeface="Latin Modern Math" panose="02000503000000000000" pitchFamily="50" charset="0"/>
              <a:ea typeface="华文中宋" panose="02010600040101010101" pitchFamily="2" charset="-122"/>
            </a:endParaRPr>
          </a:p>
          <a:p>
            <a:r>
              <a:rPr lang="zh-CN" altLang="en-US" sz="1600" dirty="0">
                <a:solidFill>
                  <a:srgbClr val="00B050"/>
                </a:solidFill>
                <a:latin typeface="Latin Modern Math" panose="02000503000000000000" pitchFamily="50" charset="0"/>
                <a:ea typeface="华文中宋" panose="02010600040101010101" pitchFamily="2" charset="-122"/>
              </a:rPr>
              <a:t>阶段</a:t>
            </a:r>
            <a:r>
              <a:rPr lang="en-US" altLang="zh-CN" sz="1600" dirty="0">
                <a:solidFill>
                  <a:srgbClr val="00B050"/>
                </a:solidFill>
                <a:latin typeface="Latin Modern Math" panose="02000503000000000000" pitchFamily="50" charset="0"/>
                <a:ea typeface="华文中宋" panose="02010600040101010101" pitchFamily="2" charset="-122"/>
              </a:rPr>
              <a:t>1…………………………………………………………….</a:t>
            </a:r>
          </a:p>
          <a:p>
            <a:r>
              <a:rPr lang="en-US" altLang="zh-CN" sz="1600" dirty="0">
                <a:solidFill>
                  <a:schemeClr val="bg1"/>
                </a:solidFill>
                <a:latin typeface="Latin Modern Math" panose="02000503000000000000" pitchFamily="50" charset="0"/>
                <a:ea typeface="华文中宋" panose="02010600040101010101" pitchFamily="2" charset="-122"/>
              </a:rPr>
              <a:t>t = t + 1</a:t>
            </a:r>
          </a:p>
          <a:p>
            <a:r>
              <a:rPr lang="zh-CN" altLang="en-US" sz="1600" dirty="0">
                <a:solidFill>
                  <a:schemeClr val="bg1"/>
                </a:solidFill>
                <a:latin typeface="Latin Modern Math" panose="02000503000000000000" pitchFamily="50" charset="0"/>
                <a:ea typeface="华文中宋" panose="02010600040101010101" pitchFamily="2" charset="-122"/>
              </a:rPr>
              <a:t>向所有服务器发消息，请求得到编号为</a:t>
            </a:r>
            <a:r>
              <a:rPr lang="en-US" altLang="zh-CN" sz="1600" dirty="0">
                <a:solidFill>
                  <a:schemeClr val="bg1"/>
                </a:solidFill>
                <a:latin typeface="Latin Modern Math" panose="02000503000000000000" pitchFamily="50" charset="0"/>
                <a:ea typeface="华文中宋" panose="02010600040101010101" pitchFamily="2" charset="-122"/>
              </a:rPr>
              <a:t>t</a:t>
            </a:r>
            <a:r>
              <a:rPr lang="zh-CN" altLang="en-US" sz="1600" dirty="0">
                <a:solidFill>
                  <a:schemeClr val="bg1"/>
                </a:solidFill>
                <a:latin typeface="Latin Modern Math" panose="02000503000000000000" pitchFamily="50" charset="0"/>
                <a:ea typeface="华文中宋" panose="02010600040101010101" pitchFamily="2" charset="-122"/>
              </a:rPr>
              <a:t>的票</a:t>
            </a:r>
            <a:endParaRPr lang="en-US" altLang="zh-CN" sz="1600" dirty="0">
              <a:solidFill>
                <a:schemeClr val="bg1"/>
              </a:solidFill>
              <a:latin typeface="Latin Modern Math" panose="02000503000000000000" pitchFamily="50" charset="0"/>
              <a:ea typeface="华文中宋" panose="02010600040101010101" pitchFamily="2" charset="-122"/>
            </a:endParaRPr>
          </a:p>
          <a:p>
            <a:endParaRPr lang="en-US" altLang="zh-CN" sz="1600" dirty="0">
              <a:solidFill>
                <a:schemeClr val="bg1"/>
              </a:solidFill>
              <a:latin typeface="Latin Modern Math" panose="02000503000000000000" pitchFamily="50" charset="0"/>
              <a:ea typeface="华文中宋" panose="02010600040101010101" pitchFamily="2" charset="-122"/>
            </a:endParaRPr>
          </a:p>
          <a:p>
            <a:endParaRPr lang="en-US" altLang="zh-CN" sz="1600" dirty="0">
              <a:solidFill>
                <a:schemeClr val="bg1"/>
              </a:solidFill>
              <a:latin typeface="Latin Modern Math" panose="02000503000000000000" pitchFamily="50" charset="0"/>
              <a:ea typeface="华文中宋" panose="02010600040101010101" pitchFamily="2" charset="-122"/>
            </a:endParaRPr>
          </a:p>
          <a:p>
            <a:endParaRPr lang="en-US" altLang="zh-CN" sz="1600" dirty="0">
              <a:solidFill>
                <a:schemeClr val="bg1"/>
              </a:solidFill>
              <a:latin typeface="Latin Modern Math" panose="02000503000000000000" pitchFamily="50" charset="0"/>
              <a:ea typeface="华文中宋" panose="02010600040101010101" pitchFamily="2" charset="-122"/>
            </a:endParaRPr>
          </a:p>
          <a:p>
            <a:endParaRPr lang="en-US" altLang="zh-CN" sz="1600" dirty="0">
              <a:solidFill>
                <a:schemeClr val="bg1"/>
              </a:solidFill>
              <a:latin typeface="Latin Modern Math" panose="02000503000000000000" pitchFamily="50" charset="0"/>
              <a:ea typeface="华文中宋" panose="02010600040101010101" pitchFamily="2" charset="-122"/>
            </a:endParaRPr>
          </a:p>
          <a:p>
            <a:r>
              <a:rPr lang="zh-CN" altLang="en-US" sz="1600" dirty="0">
                <a:solidFill>
                  <a:srgbClr val="00B050"/>
                </a:solidFill>
                <a:latin typeface="Latin Modern Math" panose="02000503000000000000" pitchFamily="50" charset="0"/>
                <a:ea typeface="华文中宋" panose="02010600040101010101" pitchFamily="2" charset="-122"/>
              </a:rPr>
              <a:t>阶段</a:t>
            </a:r>
            <a:r>
              <a:rPr lang="en-US" altLang="zh-CN" sz="1600" dirty="0">
                <a:solidFill>
                  <a:srgbClr val="00B050"/>
                </a:solidFill>
                <a:latin typeface="Latin Modern Math" panose="02000503000000000000" pitchFamily="50" charset="0"/>
                <a:ea typeface="华文中宋" panose="02010600040101010101" pitchFamily="2" charset="-122"/>
              </a:rPr>
              <a:t>2 ……………………………………………………………</a:t>
            </a:r>
          </a:p>
          <a:p>
            <a:r>
              <a:rPr lang="en-US" altLang="zh-CN" sz="1600" b="1" dirty="0">
                <a:solidFill>
                  <a:srgbClr val="0066FF"/>
                </a:solidFill>
                <a:latin typeface="Latin Modern Math" panose="02000503000000000000" pitchFamily="50" charset="0"/>
                <a:ea typeface="华文中宋" panose="02010600040101010101" pitchFamily="2" charset="-122"/>
              </a:rPr>
              <a:t>if</a:t>
            </a:r>
            <a:r>
              <a:rPr lang="en-US" altLang="zh-CN" sz="1600" dirty="0">
                <a:solidFill>
                  <a:schemeClr val="bg1"/>
                </a:solidFill>
                <a:latin typeface="Latin Modern Math" panose="02000503000000000000" pitchFamily="50" charset="0"/>
                <a:ea typeface="华文中宋" panose="02010600040101010101" pitchFamily="2" charset="-122"/>
              </a:rPr>
              <a:t> </a:t>
            </a:r>
            <a:r>
              <a:rPr lang="zh-CN" altLang="en-US" sz="1600" dirty="0">
                <a:solidFill>
                  <a:schemeClr val="bg1"/>
                </a:solidFill>
                <a:latin typeface="Latin Modern Math" panose="02000503000000000000" pitchFamily="50" charset="0"/>
                <a:ea typeface="华文中宋" panose="02010600040101010101" pitchFamily="2" charset="-122"/>
              </a:rPr>
              <a:t>过半数的服务器回复</a:t>
            </a:r>
            <a:r>
              <a:rPr lang="en-US" altLang="zh-CN" sz="1600" dirty="0">
                <a:solidFill>
                  <a:schemeClr val="bg1"/>
                </a:solidFill>
                <a:latin typeface="Latin Modern Math" panose="02000503000000000000" pitchFamily="50" charset="0"/>
                <a:ea typeface="华文中宋" panose="02010600040101010101" pitchFamily="2" charset="-122"/>
              </a:rPr>
              <a:t>ok </a:t>
            </a:r>
            <a:r>
              <a:rPr lang="en-US" altLang="zh-CN" sz="1600" b="1" dirty="0">
                <a:solidFill>
                  <a:srgbClr val="0066FF"/>
                </a:solidFill>
                <a:latin typeface="Latin Modern Math" panose="02000503000000000000" pitchFamily="50" charset="0"/>
                <a:ea typeface="华文中宋" panose="02010600040101010101" pitchFamily="2" charset="-122"/>
              </a:rPr>
              <a:t>then</a:t>
            </a:r>
          </a:p>
          <a:p>
            <a:r>
              <a:rPr lang="en-US" altLang="zh-CN" sz="1600" dirty="0">
                <a:solidFill>
                  <a:schemeClr val="bg1"/>
                </a:solidFill>
                <a:latin typeface="Latin Modern Math" panose="02000503000000000000" pitchFamily="50" charset="0"/>
                <a:ea typeface="华文中宋" panose="02010600040101010101" pitchFamily="2" charset="-122"/>
              </a:rPr>
              <a:t>    </a:t>
            </a:r>
            <a:r>
              <a:rPr lang="zh-CN" altLang="en-US" sz="1600" dirty="0">
                <a:solidFill>
                  <a:schemeClr val="bg1"/>
                </a:solidFill>
                <a:latin typeface="Latin Modern Math" panose="02000503000000000000" pitchFamily="50" charset="0"/>
                <a:ea typeface="华文中宋" panose="02010600040101010101" pitchFamily="2" charset="-122"/>
              </a:rPr>
              <a:t>选择</a:t>
            </a:r>
            <a:r>
              <a:rPr lang="en-US" altLang="zh-CN" sz="1600" dirty="0" err="1">
                <a:solidFill>
                  <a:schemeClr val="bg1"/>
                </a:solidFill>
                <a:latin typeface="Latin Modern Math" panose="02000503000000000000" pitchFamily="50" charset="0"/>
                <a:ea typeface="华文中宋" panose="02010600040101010101" pitchFamily="2" charset="-122"/>
              </a:rPr>
              <a:t>T</a:t>
            </a:r>
            <a:r>
              <a:rPr lang="en-US" altLang="zh-CN" sz="1600" baseline="-25000" dirty="0" err="1">
                <a:solidFill>
                  <a:schemeClr val="bg1"/>
                </a:solidFill>
                <a:latin typeface="Latin Modern Math" panose="02000503000000000000" pitchFamily="50" charset="0"/>
                <a:ea typeface="华文中宋" panose="02010600040101010101" pitchFamily="2" charset="-122"/>
              </a:rPr>
              <a:t>store</a:t>
            </a:r>
            <a:r>
              <a:rPr lang="zh-CN" altLang="en-US" sz="1600" dirty="0">
                <a:solidFill>
                  <a:schemeClr val="bg1"/>
                </a:solidFill>
                <a:latin typeface="Latin Modern Math" panose="02000503000000000000" pitchFamily="50" charset="0"/>
                <a:ea typeface="华文中宋" panose="02010600040101010101" pitchFamily="2" charset="-122"/>
              </a:rPr>
              <a:t>值最大的</a:t>
            </a:r>
            <a:r>
              <a:rPr lang="en-US" altLang="zh-CN" sz="1600" dirty="0">
                <a:solidFill>
                  <a:schemeClr val="bg1"/>
                </a:solidFill>
                <a:latin typeface="Latin Modern Math" panose="02000503000000000000" pitchFamily="50" charset="0"/>
                <a:ea typeface="华文中宋" panose="02010600040101010101" pitchFamily="2" charset="-122"/>
              </a:rPr>
              <a:t>(</a:t>
            </a:r>
            <a:r>
              <a:rPr lang="en-US" altLang="zh-CN" sz="1600" dirty="0" err="1">
                <a:solidFill>
                  <a:schemeClr val="bg1"/>
                </a:solidFill>
                <a:latin typeface="Latin Modern Math" panose="02000503000000000000" pitchFamily="50" charset="0"/>
                <a:ea typeface="华文中宋" panose="02010600040101010101" pitchFamily="2" charset="-122"/>
              </a:rPr>
              <a:t>T</a:t>
            </a:r>
            <a:r>
              <a:rPr lang="en-US" altLang="zh-CN" sz="1600" baseline="-25000" dirty="0" err="1">
                <a:solidFill>
                  <a:schemeClr val="bg1"/>
                </a:solidFill>
                <a:latin typeface="Latin Modern Math" panose="02000503000000000000" pitchFamily="50" charset="0"/>
                <a:ea typeface="华文中宋" panose="02010600040101010101" pitchFamily="2" charset="-122"/>
              </a:rPr>
              <a:t>store</a:t>
            </a:r>
            <a:r>
              <a:rPr lang="en-US" altLang="zh-CN" sz="1600" dirty="0">
                <a:solidFill>
                  <a:schemeClr val="bg1"/>
                </a:solidFill>
                <a:latin typeface="Latin Modern Math" panose="02000503000000000000" pitchFamily="50" charset="0"/>
                <a:ea typeface="华文中宋" panose="02010600040101010101" pitchFamily="2" charset="-122"/>
              </a:rPr>
              <a:t>, C)</a:t>
            </a:r>
          </a:p>
          <a:p>
            <a:r>
              <a:rPr lang="en-US" altLang="zh-CN" sz="1600" dirty="0">
                <a:solidFill>
                  <a:schemeClr val="bg1"/>
                </a:solidFill>
                <a:latin typeface="Latin Modern Math" panose="02000503000000000000" pitchFamily="50" charset="0"/>
                <a:ea typeface="华文中宋" panose="02010600040101010101" pitchFamily="2" charset="-122"/>
              </a:rPr>
              <a:t>    </a:t>
            </a:r>
            <a:r>
              <a:rPr lang="en-US" altLang="zh-CN" sz="1600" b="1" dirty="0">
                <a:solidFill>
                  <a:srgbClr val="0066FF"/>
                </a:solidFill>
                <a:latin typeface="Latin Modern Math" panose="02000503000000000000" pitchFamily="50" charset="0"/>
                <a:ea typeface="华文中宋" panose="02010600040101010101" pitchFamily="2" charset="-122"/>
              </a:rPr>
              <a:t>if</a:t>
            </a:r>
            <a:r>
              <a:rPr lang="en-US" altLang="zh-CN" sz="1600" dirty="0">
                <a:solidFill>
                  <a:schemeClr val="bg1"/>
                </a:solidFill>
                <a:latin typeface="Latin Modern Math" panose="02000503000000000000" pitchFamily="50" charset="0"/>
                <a:ea typeface="华文中宋" panose="02010600040101010101" pitchFamily="2" charset="-122"/>
              </a:rPr>
              <a:t> </a:t>
            </a:r>
            <a:r>
              <a:rPr lang="en-US" altLang="zh-CN" sz="1600" dirty="0" err="1">
                <a:solidFill>
                  <a:schemeClr val="bg1"/>
                </a:solidFill>
                <a:latin typeface="Latin Modern Math" panose="02000503000000000000" pitchFamily="50" charset="0"/>
                <a:ea typeface="华文中宋" panose="02010600040101010101" pitchFamily="2" charset="-122"/>
              </a:rPr>
              <a:t>T</a:t>
            </a:r>
            <a:r>
              <a:rPr lang="en-US" altLang="zh-CN" sz="1600" baseline="-25000" dirty="0" err="1">
                <a:solidFill>
                  <a:schemeClr val="bg1"/>
                </a:solidFill>
                <a:latin typeface="Latin Modern Math" panose="02000503000000000000" pitchFamily="50" charset="0"/>
                <a:ea typeface="华文中宋" panose="02010600040101010101" pitchFamily="2" charset="-122"/>
              </a:rPr>
              <a:t>store</a:t>
            </a:r>
            <a:r>
              <a:rPr lang="en-US" altLang="zh-CN" sz="1600" dirty="0">
                <a:solidFill>
                  <a:schemeClr val="bg1"/>
                </a:solidFill>
                <a:latin typeface="Latin Modern Math" panose="02000503000000000000" pitchFamily="50" charset="0"/>
                <a:ea typeface="华文中宋" panose="02010600040101010101" pitchFamily="2" charset="-122"/>
              </a:rPr>
              <a:t> &gt; 0 </a:t>
            </a:r>
            <a:r>
              <a:rPr lang="en-US" altLang="zh-CN" sz="1600" b="1" dirty="0">
                <a:solidFill>
                  <a:srgbClr val="0066FF"/>
                </a:solidFill>
                <a:latin typeface="Latin Modern Math" panose="02000503000000000000" pitchFamily="50" charset="0"/>
                <a:ea typeface="华文中宋" panose="02010600040101010101" pitchFamily="2" charset="-122"/>
              </a:rPr>
              <a:t>then</a:t>
            </a:r>
          </a:p>
          <a:p>
            <a:r>
              <a:rPr lang="en-US" altLang="zh-CN" sz="1600" dirty="0">
                <a:solidFill>
                  <a:schemeClr val="bg1"/>
                </a:solidFill>
                <a:latin typeface="Latin Modern Math" panose="02000503000000000000" pitchFamily="50" charset="0"/>
                <a:ea typeface="华文中宋" panose="02010600040101010101" pitchFamily="2" charset="-122"/>
              </a:rPr>
              <a:t>        c = C</a:t>
            </a:r>
          </a:p>
          <a:p>
            <a:r>
              <a:rPr lang="en-US" altLang="zh-CN" sz="1600" dirty="0">
                <a:solidFill>
                  <a:schemeClr val="bg1"/>
                </a:solidFill>
                <a:latin typeface="Latin Modern Math" panose="02000503000000000000" pitchFamily="50" charset="0"/>
                <a:ea typeface="华文中宋" panose="02010600040101010101" pitchFamily="2" charset="-122"/>
              </a:rPr>
              <a:t>    </a:t>
            </a:r>
            <a:r>
              <a:rPr lang="en-US" altLang="zh-CN" sz="1600" b="1" dirty="0">
                <a:solidFill>
                  <a:srgbClr val="0066FF"/>
                </a:solidFill>
                <a:latin typeface="Latin Modern Math" panose="02000503000000000000" pitchFamily="50" charset="0"/>
                <a:ea typeface="华文中宋" panose="02010600040101010101" pitchFamily="2" charset="-122"/>
              </a:rPr>
              <a:t>end if</a:t>
            </a:r>
          </a:p>
          <a:p>
            <a:r>
              <a:rPr lang="en-US" altLang="zh-CN" sz="1600" b="1" dirty="0">
                <a:solidFill>
                  <a:schemeClr val="bg1"/>
                </a:solidFill>
                <a:latin typeface="Latin Modern Math" panose="02000503000000000000" pitchFamily="50" charset="0"/>
                <a:ea typeface="华文中宋" panose="02010600040101010101" pitchFamily="2" charset="-122"/>
              </a:rPr>
              <a:t>    </a:t>
            </a:r>
            <a:r>
              <a:rPr lang="zh-CN" altLang="en-US" sz="1600" dirty="0">
                <a:solidFill>
                  <a:schemeClr val="bg1"/>
                </a:solidFill>
                <a:latin typeface="Latin Modern Math" panose="02000503000000000000" pitchFamily="50" charset="0"/>
                <a:ea typeface="华文中宋" panose="02010600040101010101" pitchFamily="2" charset="-122"/>
              </a:rPr>
              <a:t>向这些回复了</a:t>
            </a:r>
            <a:r>
              <a:rPr lang="en-US" altLang="zh-CN" sz="1600" dirty="0">
                <a:solidFill>
                  <a:schemeClr val="bg1"/>
                </a:solidFill>
                <a:latin typeface="Latin Modern Math" panose="02000503000000000000" pitchFamily="50" charset="0"/>
                <a:ea typeface="华文中宋" panose="02010600040101010101" pitchFamily="2" charset="-122"/>
              </a:rPr>
              <a:t>ok</a:t>
            </a:r>
            <a:r>
              <a:rPr lang="zh-CN" altLang="en-US" sz="1600" dirty="0">
                <a:solidFill>
                  <a:schemeClr val="bg1"/>
                </a:solidFill>
                <a:latin typeface="Latin Modern Math" panose="02000503000000000000" pitchFamily="50" charset="0"/>
                <a:ea typeface="华文中宋" panose="02010600040101010101" pitchFamily="2" charset="-122"/>
              </a:rPr>
              <a:t>的服务器发送消息</a:t>
            </a:r>
            <a:r>
              <a:rPr lang="en-US" altLang="zh-CN" sz="1600" dirty="0">
                <a:solidFill>
                  <a:schemeClr val="bg1"/>
                </a:solidFill>
                <a:latin typeface="Latin Modern Math" panose="02000503000000000000" pitchFamily="50" charset="0"/>
                <a:ea typeface="华文中宋" panose="02010600040101010101" pitchFamily="2" charset="-122"/>
              </a:rPr>
              <a:t>: </a:t>
            </a:r>
            <a:br>
              <a:rPr lang="en-US" altLang="zh-CN" sz="1600" dirty="0">
                <a:solidFill>
                  <a:schemeClr val="bg1"/>
                </a:solidFill>
                <a:latin typeface="Latin Modern Math" panose="02000503000000000000" pitchFamily="50" charset="0"/>
                <a:ea typeface="华文中宋" panose="02010600040101010101" pitchFamily="2" charset="-122"/>
              </a:rPr>
            </a:br>
            <a:r>
              <a:rPr lang="en-US" altLang="zh-CN" sz="1600" dirty="0">
                <a:solidFill>
                  <a:schemeClr val="bg1"/>
                </a:solidFill>
                <a:latin typeface="Latin Modern Math" panose="02000503000000000000" pitchFamily="50" charset="0"/>
                <a:ea typeface="华文中宋" panose="02010600040101010101" pitchFamily="2" charset="-122"/>
              </a:rPr>
              <a:t>     propose(t, c)</a:t>
            </a:r>
          </a:p>
          <a:p>
            <a:r>
              <a:rPr lang="en-US" altLang="zh-CN" sz="1600" b="1" dirty="0">
                <a:solidFill>
                  <a:srgbClr val="0066FF"/>
                </a:solidFill>
                <a:latin typeface="Latin Modern Math" panose="02000503000000000000" pitchFamily="50" charset="0"/>
                <a:ea typeface="华文中宋" panose="02010600040101010101" pitchFamily="2" charset="-122"/>
              </a:rPr>
              <a:t>end if</a:t>
            </a:r>
          </a:p>
        </p:txBody>
      </p:sp>
      <p:sp>
        <p:nvSpPr>
          <p:cNvPr id="5" name="文本框 4">
            <a:extLst>
              <a:ext uri="{FF2B5EF4-FFF2-40B4-BE49-F238E27FC236}">
                <a16:creationId xmlns:a16="http://schemas.microsoft.com/office/drawing/2014/main" id="{4E105E16-0897-4AE6-84CF-170722D7E504}"/>
              </a:ext>
            </a:extLst>
          </p:cNvPr>
          <p:cNvSpPr txBox="1"/>
          <p:nvPr/>
        </p:nvSpPr>
        <p:spPr>
          <a:xfrm>
            <a:off x="5100577" y="775022"/>
            <a:ext cx="4325074" cy="6247864"/>
          </a:xfrm>
          <a:prstGeom prst="rect">
            <a:avLst/>
          </a:prstGeom>
          <a:noFill/>
        </p:spPr>
        <p:txBody>
          <a:bodyPr wrap="square" rtlCol="0">
            <a:spAutoFit/>
          </a:bodyPr>
          <a:lstStyle/>
          <a:p>
            <a:r>
              <a:rPr lang="zh-CN" altLang="en-US" sz="1600" dirty="0">
                <a:solidFill>
                  <a:schemeClr val="bg1"/>
                </a:solidFill>
                <a:latin typeface="Latin Modern Math" panose="02000503000000000000" pitchFamily="50" charset="0"/>
                <a:ea typeface="华文中宋" panose="02010600040101010101" pitchFamily="2" charset="-122"/>
              </a:rPr>
              <a:t>服务器（接收者）</a:t>
            </a:r>
            <a:endParaRPr lang="en-US" altLang="zh-CN" sz="1600" dirty="0">
              <a:solidFill>
                <a:schemeClr val="bg1"/>
              </a:solidFill>
              <a:latin typeface="Latin Modern Math" panose="02000503000000000000" pitchFamily="50" charset="0"/>
              <a:ea typeface="华文中宋" panose="02010600040101010101" pitchFamily="2" charset="-122"/>
            </a:endParaRPr>
          </a:p>
          <a:p>
            <a:r>
              <a:rPr lang="en-US" altLang="zh-CN" sz="1600" dirty="0">
                <a:solidFill>
                  <a:srgbClr val="00B050"/>
                </a:solidFill>
                <a:latin typeface="Latin Modern Math" panose="02000503000000000000" pitchFamily="50" charset="0"/>
                <a:ea typeface="华文中宋" panose="02010600040101010101" pitchFamily="2" charset="-122"/>
              </a:rPr>
              <a:t>………………………………………………</a:t>
            </a:r>
          </a:p>
          <a:p>
            <a:r>
              <a:rPr lang="en-US" altLang="zh-CN" sz="1600" dirty="0" err="1">
                <a:solidFill>
                  <a:schemeClr val="bg1"/>
                </a:solidFill>
                <a:latin typeface="Latin Modern Math" panose="02000503000000000000" pitchFamily="50" charset="0"/>
                <a:ea typeface="华文中宋" panose="02010600040101010101" pitchFamily="2" charset="-122"/>
              </a:rPr>
              <a:t>T</a:t>
            </a:r>
            <a:r>
              <a:rPr lang="en-US" altLang="zh-CN" sz="1600" baseline="-25000" dirty="0" err="1">
                <a:solidFill>
                  <a:schemeClr val="bg1"/>
                </a:solidFill>
                <a:latin typeface="Latin Modern Math" panose="02000503000000000000" pitchFamily="50" charset="0"/>
                <a:ea typeface="华文中宋" panose="02010600040101010101" pitchFamily="2" charset="-122"/>
              </a:rPr>
              <a:t>max</a:t>
            </a:r>
            <a:r>
              <a:rPr lang="en-US" altLang="zh-CN" sz="1600" dirty="0">
                <a:solidFill>
                  <a:schemeClr val="bg1"/>
                </a:solidFill>
                <a:latin typeface="Latin Modern Math" panose="02000503000000000000" pitchFamily="50" charset="0"/>
                <a:ea typeface="华文中宋" panose="02010600040101010101" pitchFamily="2" charset="-122"/>
              </a:rPr>
              <a:t> = 0   //</a:t>
            </a:r>
            <a:r>
              <a:rPr lang="zh-CN" altLang="en-US" sz="1600" dirty="0">
                <a:solidFill>
                  <a:schemeClr val="bg1"/>
                </a:solidFill>
                <a:latin typeface="Latin Modern Math" panose="02000503000000000000" pitchFamily="50" charset="0"/>
                <a:ea typeface="华文中宋" panose="02010600040101010101" pitchFamily="2" charset="-122"/>
              </a:rPr>
              <a:t>当前已经发布的最大票号</a:t>
            </a:r>
            <a:endParaRPr lang="en-US" altLang="zh-CN" sz="1600" dirty="0">
              <a:solidFill>
                <a:schemeClr val="bg1"/>
              </a:solidFill>
              <a:latin typeface="Latin Modern Math" panose="02000503000000000000" pitchFamily="50" charset="0"/>
              <a:ea typeface="华文中宋" panose="02010600040101010101" pitchFamily="2" charset="-122"/>
            </a:endParaRPr>
          </a:p>
          <a:p>
            <a:r>
              <a:rPr lang="en-US" altLang="zh-CN" sz="1600" dirty="0">
                <a:solidFill>
                  <a:schemeClr val="bg1"/>
                </a:solidFill>
                <a:latin typeface="Latin Modern Math" panose="02000503000000000000" pitchFamily="50" charset="0"/>
                <a:ea typeface="华文中宋" panose="02010600040101010101" pitchFamily="2" charset="-122"/>
              </a:rPr>
              <a:t>C = NULL  //</a:t>
            </a:r>
            <a:r>
              <a:rPr lang="zh-CN" altLang="en-US" sz="1600" dirty="0">
                <a:solidFill>
                  <a:schemeClr val="bg1"/>
                </a:solidFill>
                <a:latin typeface="Latin Modern Math" panose="02000503000000000000" pitchFamily="50" charset="0"/>
                <a:ea typeface="华文中宋" panose="02010600040101010101" pitchFamily="2" charset="-122"/>
              </a:rPr>
              <a:t>当前存储的命令</a:t>
            </a:r>
            <a:endParaRPr lang="en-US" altLang="zh-CN" sz="1600" dirty="0">
              <a:solidFill>
                <a:schemeClr val="bg1"/>
              </a:solidFill>
              <a:latin typeface="Latin Modern Math" panose="02000503000000000000" pitchFamily="50" charset="0"/>
              <a:ea typeface="华文中宋" panose="02010600040101010101" pitchFamily="2" charset="-122"/>
            </a:endParaRPr>
          </a:p>
          <a:p>
            <a:r>
              <a:rPr lang="en-US" altLang="zh-CN" sz="1600" dirty="0" err="1">
                <a:solidFill>
                  <a:schemeClr val="bg1"/>
                </a:solidFill>
                <a:latin typeface="Latin Modern Math" panose="02000503000000000000" pitchFamily="50" charset="0"/>
                <a:ea typeface="华文中宋" panose="02010600040101010101" pitchFamily="2" charset="-122"/>
              </a:rPr>
              <a:t>T</a:t>
            </a:r>
            <a:r>
              <a:rPr lang="en-US" altLang="zh-CN" sz="1600" baseline="-25000" dirty="0" err="1">
                <a:solidFill>
                  <a:schemeClr val="bg1"/>
                </a:solidFill>
                <a:latin typeface="Latin Modern Math" panose="02000503000000000000" pitchFamily="50" charset="0"/>
                <a:ea typeface="华文中宋" panose="02010600040101010101" pitchFamily="2" charset="-122"/>
              </a:rPr>
              <a:t>store</a:t>
            </a:r>
            <a:r>
              <a:rPr lang="en-US" altLang="zh-CN" sz="1600" dirty="0">
                <a:solidFill>
                  <a:schemeClr val="bg1"/>
                </a:solidFill>
                <a:latin typeface="Latin Modern Math" panose="02000503000000000000" pitchFamily="50" charset="0"/>
                <a:ea typeface="华文中宋" panose="02010600040101010101" pitchFamily="2" charset="-122"/>
              </a:rPr>
              <a:t> = 0  //</a:t>
            </a:r>
            <a:r>
              <a:rPr lang="zh-CN" altLang="en-US" sz="1600" dirty="0">
                <a:solidFill>
                  <a:schemeClr val="bg1"/>
                </a:solidFill>
                <a:latin typeface="Latin Modern Math" panose="02000503000000000000" pitchFamily="50" charset="0"/>
                <a:ea typeface="华文中宋" panose="02010600040101010101" pitchFamily="2" charset="-122"/>
              </a:rPr>
              <a:t>用来存储命令</a:t>
            </a:r>
            <a:r>
              <a:rPr lang="en-US" altLang="zh-CN" sz="1600" dirty="0">
                <a:solidFill>
                  <a:schemeClr val="bg1"/>
                </a:solidFill>
                <a:latin typeface="Latin Modern Math" panose="02000503000000000000" pitchFamily="50" charset="0"/>
                <a:ea typeface="华文中宋" panose="02010600040101010101" pitchFamily="2" charset="-122"/>
              </a:rPr>
              <a:t>C</a:t>
            </a:r>
            <a:r>
              <a:rPr lang="zh-CN" altLang="en-US" sz="1600" dirty="0">
                <a:solidFill>
                  <a:schemeClr val="bg1"/>
                </a:solidFill>
                <a:latin typeface="Latin Modern Math" panose="02000503000000000000" pitchFamily="50" charset="0"/>
                <a:ea typeface="华文中宋" panose="02010600040101010101" pitchFamily="2" charset="-122"/>
              </a:rPr>
              <a:t>的票</a:t>
            </a:r>
            <a:endParaRPr lang="en-US" altLang="zh-CN" sz="1600" dirty="0">
              <a:solidFill>
                <a:schemeClr val="bg1"/>
              </a:solidFill>
              <a:latin typeface="Latin Modern Math" panose="02000503000000000000" pitchFamily="50" charset="0"/>
              <a:ea typeface="华文中宋" panose="02010600040101010101" pitchFamily="2" charset="-122"/>
            </a:endParaRPr>
          </a:p>
          <a:p>
            <a:r>
              <a:rPr lang="en-US" altLang="zh-CN" sz="1600" dirty="0">
                <a:solidFill>
                  <a:srgbClr val="00B050"/>
                </a:solidFill>
                <a:latin typeface="Latin Modern Math" panose="02000503000000000000" pitchFamily="50" charset="0"/>
                <a:ea typeface="华文中宋" panose="02010600040101010101" pitchFamily="2" charset="-122"/>
              </a:rPr>
              <a:t>………………………………………………</a:t>
            </a:r>
          </a:p>
          <a:p>
            <a:endParaRPr lang="en-US" altLang="zh-CN" sz="1600" dirty="0">
              <a:solidFill>
                <a:schemeClr val="bg1"/>
              </a:solidFill>
              <a:latin typeface="Latin Modern Math" panose="02000503000000000000" pitchFamily="50" charset="0"/>
              <a:ea typeface="华文中宋" panose="02010600040101010101" pitchFamily="2" charset="-122"/>
            </a:endParaRPr>
          </a:p>
          <a:p>
            <a:endParaRPr lang="en-US" altLang="zh-CN" sz="1600" b="1" dirty="0">
              <a:solidFill>
                <a:srgbClr val="0066FF"/>
              </a:solidFill>
              <a:latin typeface="Latin Modern Math" panose="02000503000000000000" pitchFamily="50" charset="0"/>
              <a:ea typeface="华文中宋" panose="02010600040101010101" pitchFamily="2" charset="-122"/>
            </a:endParaRPr>
          </a:p>
          <a:p>
            <a:r>
              <a:rPr lang="en-US" altLang="zh-CN" sz="1600" b="1" dirty="0">
                <a:solidFill>
                  <a:srgbClr val="0066FF"/>
                </a:solidFill>
                <a:latin typeface="Latin Modern Math" panose="02000503000000000000" pitchFamily="50" charset="0"/>
                <a:ea typeface="华文中宋" panose="02010600040101010101" pitchFamily="2" charset="-122"/>
              </a:rPr>
              <a:t>if</a:t>
            </a:r>
            <a:r>
              <a:rPr lang="en-US" altLang="zh-CN" sz="1600" dirty="0">
                <a:solidFill>
                  <a:schemeClr val="bg1"/>
                </a:solidFill>
                <a:latin typeface="Latin Modern Math" panose="02000503000000000000" pitchFamily="50" charset="0"/>
                <a:ea typeface="华文中宋" panose="02010600040101010101" pitchFamily="2" charset="-122"/>
              </a:rPr>
              <a:t> t &gt; </a:t>
            </a:r>
            <a:r>
              <a:rPr lang="en-US" altLang="zh-CN" sz="1600" dirty="0" err="1">
                <a:solidFill>
                  <a:schemeClr val="bg1"/>
                </a:solidFill>
                <a:latin typeface="Latin Modern Math" panose="02000503000000000000" pitchFamily="50" charset="0"/>
                <a:ea typeface="华文中宋" panose="02010600040101010101" pitchFamily="2" charset="-122"/>
              </a:rPr>
              <a:t>T</a:t>
            </a:r>
            <a:r>
              <a:rPr lang="en-US" altLang="zh-CN" sz="1600" baseline="-25000" dirty="0" err="1">
                <a:solidFill>
                  <a:schemeClr val="bg1"/>
                </a:solidFill>
                <a:latin typeface="Latin Modern Math" panose="02000503000000000000" pitchFamily="50" charset="0"/>
                <a:ea typeface="华文中宋" panose="02010600040101010101" pitchFamily="2" charset="-122"/>
              </a:rPr>
              <a:t>max</a:t>
            </a:r>
            <a:r>
              <a:rPr lang="en-US" altLang="zh-CN" sz="1600" dirty="0">
                <a:solidFill>
                  <a:schemeClr val="bg1"/>
                </a:solidFill>
                <a:latin typeface="Latin Modern Math" panose="02000503000000000000" pitchFamily="50" charset="0"/>
                <a:ea typeface="华文中宋" panose="02010600040101010101" pitchFamily="2" charset="-122"/>
              </a:rPr>
              <a:t> </a:t>
            </a:r>
            <a:r>
              <a:rPr lang="en-US" altLang="zh-CN" sz="1600" b="1" dirty="0">
                <a:solidFill>
                  <a:srgbClr val="0066FF"/>
                </a:solidFill>
                <a:latin typeface="Latin Modern Math" panose="02000503000000000000" pitchFamily="50" charset="0"/>
                <a:ea typeface="华文中宋" panose="02010600040101010101" pitchFamily="2" charset="-122"/>
              </a:rPr>
              <a:t>then</a:t>
            </a:r>
          </a:p>
          <a:p>
            <a:r>
              <a:rPr lang="en-US" altLang="zh-CN" sz="1600" dirty="0">
                <a:solidFill>
                  <a:schemeClr val="bg1"/>
                </a:solidFill>
                <a:latin typeface="Latin Modern Math" panose="02000503000000000000" pitchFamily="50" charset="0"/>
                <a:ea typeface="华文中宋" panose="02010600040101010101" pitchFamily="2" charset="-122"/>
              </a:rPr>
              <a:t>    </a:t>
            </a:r>
            <a:r>
              <a:rPr lang="en-US" altLang="zh-CN" sz="1600" dirty="0" err="1">
                <a:solidFill>
                  <a:schemeClr val="bg1"/>
                </a:solidFill>
                <a:latin typeface="Latin Modern Math" panose="02000503000000000000" pitchFamily="50" charset="0"/>
                <a:ea typeface="华文中宋" panose="02010600040101010101" pitchFamily="2" charset="-122"/>
              </a:rPr>
              <a:t>T</a:t>
            </a:r>
            <a:r>
              <a:rPr lang="en-US" altLang="zh-CN" sz="1600" baseline="-25000" dirty="0" err="1">
                <a:solidFill>
                  <a:schemeClr val="bg1"/>
                </a:solidFill>
                <a:latin typeface="Latin Modern Math" panose="02000503000000000000" pitchFamily="50" charset="0"/>
                <a:ea typeface="华文中宋" panose="02010600040101010101" pitchFamily="2" charset="-122"/>
              </a:rPr>
              <a:t>max</a:t>
            </a:r>
            <a:r>
              <a:rPr lang="en-US" altLang="zh-CN" sz="1600" dirty="0">
                <a:solidFill>
                  <a:schemeClr val="bg1"/>
                </a:solidFill>
                <a:latin typeface="Latin Modern Math" panose="02000503000000000000" pitchFamily="50" charset="0"/>
                <a:ea typeface="华文中宋" panose="02010600040101010101" pitchFamily="2" charset="-122"/>
              </a:rPr>
              <a:t> = t</a:t>
            </a:r>
          </a:p>
          <a:p>
            <a:r>
              <a:rPr lang="en-US" altLang="zh-CN" sz="1600" dirty="0">
                <a:solidFill>
                  <a:schemeClr val="bg1"/>
                </a:solidFill>
                <a:latin typeface="Latin Modern Math" panose="02000503000000000000" pitchFamily="50" charset="0"/>
                <a:ea typeface="华文中宋" panose="02010600040101010101" pitchFamily="2" charset="-122"/>
              </a:rPr>
              <a:t>    </a:t>
            </a:r>
            <a:r>
              <a:rPr lang="zh-CN" altLang="en-US" sz="1600" dirty="0">
                <a:solidFill>
                  <a:schemeClr val="bg1"/>
                </a:solidFill>
                <a:latin typeface="Latin Modern Math" panose="02000503000000000000" pitchFamily="50" charset="0"/>
                <a:ea typeface="华文中宋" panose="02010600040101010101" pitchFamily="2" charset="-122"/>
              </a:rPr>
              <a:t>回复：</a:t>
            </a:r>
            <a:r>
              <a:rPr lang="en-US" altLang="zh-CN" sz="1600" dirty="0">
                <a:solidFill>
                  <a:schemeClr val="bg1"/>
                </a:solidFill>
                <a:latin typeface="Latin Modern Math" panose="02000503000000000000" pitchFamily="50" charset="0"/>
                <a:ea typeface="华文中宋" panose="02010600040101010101" pitchFamily="2" charset="-122"/>
              </a:rPr>
              <a:t>ok(</a:t>
            </a:r>
            <a:r>
              <a:rPr lang="en-US" altLang="zh-CN" sz="1600" dirty="0" err="1">
                <a:solidFill>
                  <a:schemeClr val="bg1"/>
                </a:solidFill>
                <a:latin typeface="Latin Modern Math" panose="02000503000000000000" pitchFamily="50" charset="0"/>
                <a:ea typeface="华文中宋" panose="02010600040101010101" pitchFamily="2" charset="-122"/>
              </a:rPr>
              <a:t>T</a:t>
            </a:r>
            <a:r>
              <a:rPr lang="en-US" altLang="zh-CN" sz="1600" baseline="-25000" dirty="0" err="1">
                <a:solidFill>
                  <a:schemeClr val="bg1"/>
                </a:solidFill>
                <a:latin typeface="Latin Modern Math" panose="02000503000000000000" pitchFamily="50" charset="0"/>
                <a:ea typeface="华文中宋" panose="02010600040101010101" pitchFamily="2" charset="-122"/>
              </a:rPr>
              <a:t>store</a:t>
            </a:r>
            <a:r>
              <a:rPr lang="en-US" altLang="zh-CN" sz="1600" dirty="0">
                <a:solidFill>
                  <a:schemeClr val="bg1"/>
                </a:solidFill>
                <a:latin typeface="Latin Modern Math" panose="02000503000000000000" pitchFamily="50" charset="0"/>
                <a:ea typeface="华文中宋" panose="02010600040101010101" pitchFamily="2" charset="-122"/>
              </a:rPr>
              <a:t>, C)</a:t>
            </a:r>
          </a:p>
          <a:p>
            <a:r>
              <a:rPr lang="en-US" altLang="zh-CN" sz="1600" b="1" dirty="0">
                <a:solidFill>
                  <a:srgbClr val="0066FF"/>
                </a:solidFill>
                <a:latin typeface="Latin Modern Math" panose="02000503000000000000" pitchFamily="50" charset="0"/>
                <a:ea typeface="华文中宋" panose="02010600040101010101" pitchFamily="2" charset="-122"/>
              </a:rPr>
              <a:t>end if</a:t>
            </a:r>
          </a:p>
          <a:p>
            <a:r>
              <a:rPr lang="en-US" altLang="zh-CN" sz="1600" dirty="0">
                <a:solidFill>
                  <a:srgbClr val="00B050"/>
                </a:solidFill>
                <a:latin typeface="Latin Modern Math" panose="02000503000000000000" pitchFamily="50" charset="0"/>
                <a:ea typeface="华文中宋" panose="02010600040101010101" pitchFamily="2" charset="-122"/>
              </a:rPr>
              <a:t>………………………………………………</a:t>
            </a:r>
          </a:p>
          <a:p>
            <a:endParaRPr lang="en-US" altLang="zh-CN" sz="1600" dirty="0">
              <a:solidFill>
                <a:srgbClr val="00B050"/>
              </a:solidFill>
              <a:latin typeface="Latin Modern Math" panose="02000503000000000000" pitchFamily="50" charset="0"/>
              <a:ea typeface="华文中宋" panose="02010600040101010101" pitchFamily="2" charset="-122"/>
            </a:endParaRPr>
          </a:p>
          <a:p>
            <a:endParaRPr lang="en-US" altLang="zh-CN" sz="1600" dirty="0">
              <a:solidFill>
                <a:srgbClr val="00B050"/>
              </a:solidFill>
              <a:latin typeface="Latin Modern Math" panose="02000503000000000000" pitchFamily="50" charset="0"/>
              <a:ea typeface="华文中宋" panose="02010600040101010101" pitchFamily="2" charset="-122"/>
            </a:endParaRPr>
          </a:p>
          <a:p>
            <a:endParaRPr lang="en-US" altLang="zh-CN" sz="1600" dirty="0">
              <a:solidFill>
                <a:srgbClr val="00B050"/>
              </a:solidFill>
              <a:latin typeface="Latin Modern Math" panose="02000503000000000000" pitchFamily="50" charset="0"/>
              <a:ea typeface="华文中宋" panose="02010600040101010101" pitchFamily="2" charset="-122"/>
            </a:endParaRPr>
          </a:p>
          <a:p>
            <a:endParaRPr lang="en-US" altLang="zh-CN" sz="1600" dirty="0">
              <a:solidFill>
                <a:srgbClr val="00B050"/>
              </a:solidFill>
              <a:latin typeface="Latin Modern Math" panose="02000503000000000000" pitchFamily="50" charset="0"/>
              <a:ea typeface="华文中宋" panose="02010600040101010101" pitchFamily="2" charset="-122"/>
            </a:endParaRPr>
          </a:p>
          <a:p>
            <a:endParaRPr lang="en-US" altLang="zh-CN" sz="1600" dirty="0">
              <a:solidFill>
                <a:srgbClr val="00B050"/>
              </a:solidFill>
              <a:latin typeface="Latin Modern Math" panose="02000503000000000000" pitchFamily="50" charset="0"/>
              <a:ea typeface="华文中宋" panose="02010600040101010101" pitchFamily="2" charset="-122"/>
            </a:endParaRPr>
          </a:p>
          <a:p>
            <a:endParaRPr lang="en-US" altLang="zh-CN" sz="1600" dirty="0">
              <a:solidFill>
                <a:srgbClr val="00B050"/>
              </a:solidFill>
              <a:latin typeface="Latin Modern Math" panose="02000503000000000000" pitchFamily="50" charset="0"/>
              <a:ea typeface="华文中宋" panose="02010600040101010101" pitchFamily="2" charset="-122"/>
            </a:endParaRPr>
          </a:p>
          <a:p>
            <a:endParaRPr lang="en-US" altLang="zh-CN" sz="1600" dirty="0">
              <a:solidFill>
                <a:srgbClr val="00B050"/>
              </a:solidFill>
              <a:latin typeface="Latin Modern Math" panose="02000503000000000000" pitchFamily="50" charset="0"/>
              <a:ea typeface="华文中宋" panose="02010600040101010101" pitchFamily="2" charset="-122"/>
            </a:endParaRPr>
          </a:p>
          <a:p>
            <a:r>
              <a:rPr lang="en-US" altLang="zh-CN" sz="1600" b="1" dirty="0">
                <a:solidFill>
                  <a:srgbClr val="0066FF"/>
                </a:solidFill>
                <a:latin typeface="Latin Modern Math" panose="02000503000000000000" pitchFamily="50" charset="0"/>
                <a:ea typeface="华文中宋" panose="02010600040101010101" pitchFamily="2" charset="-122"/>
              </a:rPr>
              <a:t>if</a:t>
            </a:r>
            <a:r>
              <a:rPr lang="en-US" altLang="zh-CN" sz="1600" b="1" dirty="0">
                <a:solidFill>
                  <a:schemeClr val="bg1"/>
                </a:solidFill>
                <a:latin typeface="Latin Modern Math" panose="02000503000000000000" pitchFamily="50" charset="0"/>
                <a:ea typeface="华文中宋" panose="02010600040101010101" pitchFamily="2" charset="-122"/>
              </a:rPr>
              <a:t> </a:t>
            </a:r>
            <a:r>
              <a:rPr lang="en-US" altLang="zh-CN" sz="1600" dirty="0">
                <a:solidFill>
                  <a:schemeClr val="bg1"/>
                </a:solidFill>
                <a:latin typeface="Latin Modern Math" panose="02000503000000000000" pitchFamily="50" charset="0"/>
                <a:ea typeface="华文中宋" panose="02010600040101010101" pitchFamily="2" charset="-122"/>
              </a:rPr>
              <a:t>t = </a:t>
            </a:r>
            <a:r>
              <a:rPr lang="en-US" altLang="zh-CN" sz="1600" dirty="0" err="1">
                <a:solidFill>
                  <a:schemeClr val="bg1"/>
                </a:solidFill>
                <a:latin typeface="Latin Modern Math" panose="02000503000000000000" pitchFamily="50" charset="0"/>
                <a:ea typeface="华文中宋" panose="02010600040101010101" pitchFamily="2" charset="-122"/>
              </a:rPr>
              <a:t>T</a:t>
            </a:r>
            <a:r>
              <a:rPr lang="en-US" altLang="zh-CN" sz="1600" baseline="-25000" dirty="0" err="1">
                <a:solidFill>
                  <a:schemeClr val="bg1"/>
                </a:solidFill>
                <a:latin typeface="Latin Modern Math" panose="02000503000000000000" pitchFamily="50" charset="0"/>
                <a:ea typeface="华文中宋" panose="02010600040101010101" pitchFamily="2" charset="-122"/>
              </a:rPr>
              <a:t>max</a:t>
            </a:r>
            <a:r>
              <a:rPr lang="en-US" altLang="zh-CN" sz="1600" dirty="0">
                <a:solidFill>
                  <a:schemeClr val="bg1"/>
                </a:solidFill>
                <a:latin typeface="Latin Modern Math" panose="02000503000000000000" pitchFamily="50" charset="0"/>
                <a:ea typeface="华文中宋" panose="02010600040101010101" pitchFamily="2" charset="-122"/>
              </a:rPr>
              <a:t> </a:t>
            </a:r>
            <a:r>
              <a:rPr lang="en-US" altLang="zh-CN" sz="1600" b="1" dirty="0">
                <a:solidFill>
                  <a:srgbClr val="0066FF"/>
                </a:solidFill>
                <a:latin typeface="Latin Modern Math" panose="02000503000000000000" pitchFamily="50" charset="0"/>
                <a:ea typeface="华文中宋" panose="02010600040101010101" pitchFamily="2" charset="-122"/>
              </a:rPr>
              <a:t>then</a:t>
            </a:r>
          </a:p>
          <a:p>
            <a:r>
              <a:rPr lang="en-US" altLang="zh-CN" sz="1600" dirty="0">
                <a:solidFill>
                  <a:schemeClr val="bg1"/>
                </a:solidFill>
                <a:latin typeface="Latin Modern Math" panose="02000503000000000000" pitchFamily="50" charset="0"/>
                <a:ea typeface="华文中宋" panose="02010600040101010101" pitchFamily="2" charset="-122"/>
              </a:rPr>
              <a:t>    C = c</a:t>
            </a:r>
          </a:p>
          <a:p>
            <a:r>
              <a:rPr lang="en-US" altLang="zh-CN" sz="1600" dirty="0">
                <a:solidFill>
                  <a:schemeClr val="bg1"/>
                </a:solidFill>
                <a:latin typeface="Latin Modern Math" panose="02000503000000000000" pitchFamily="50" charset="0"/>
                <a:ea typeface="华文中宋" panose="02010600040101010101" pitchFamily="2" charset="-122"/>
              </a:rPr>
              <a:t>    </a:t>
            </a:r>
            <a:r>
              <a:rPr lang="en-US" altLang="zh-CN" sz="1600" dirty="0" err="1">
                <a:solidFill>
                  <a:schemeClr val="bg1"/>
                </a:solidFill>
                <a:latin typeface="Latin Modern Math" panose="02000503000000000000" pitchFamily="50" charset="0"/>
                <a:ea typeface="华文中宋" panose="02010600040101010101" pitchFamily="2" charset="-122"/>
              </a:rPr>
              <a:t>T</a:t>
            </a:r>
            <a:r>
              <a:rPr lang="en-US" altLang="zh-CN" sz="1600" baseline="-25000" dirty="0" err="1">
                <a:solidFill>
                  <a:schemeClr val="bg1"/>
                </a:solidFill>
                <a:latin typeface="Latin Modern Math" panose="02000503000000000000" pitchFamily="50" charset="0"/>
                <a:ea typeface="华文中宋" panose="02010600040101010101" pitchFamily="2" charset="-122"/>
              </a:rPr>
              <a:t>store</a:t>
            </a:r>
            <a:r>
              <a:rPr lang="en-US" altLang="zh-CN" sz="1600" dirty="0">
                <a:solidFill>
                  <a:schemeClr val="bg1"/>
                </a:solidFill>
                <a:latin typeface="Latin Modern Math" panose="02000503000000000000" pitchFamily="50" charset="0"/>
                <a:ea typeface="华文中宋" panose="02010600040101010101" pitchFamily="2" charset="-122"/>
              </a:rPr>
              <a:t> = t</a:t>
            </a:r>
          </a:p>
          <a:p>
            <a:r>
              <a:rPr lang="en-US" altLang="zh-CN" sz="1600" dirty="0">
                <a:solidFill>
                  <a:schemeClr val="bg1"/>
                </a:solidFill>
                <a:latin typeface="Latin Modern Math" panose="02000503000000000000" pitchFamily="50" charset="0"/>
                <a:ea typeface="华文中宋" panose="02010600040101010101" pitchFamily="2" charset="-122"/>
              </a:rPr>
              <a:t>    </a:t>
            </a:r>
            <a:r>
              <a:rPr lang="zh-CN" altLang="en-US" sz="1600" dirty="0">
                <a:solidFill>
                  <a:schemeClr val="bg1"/>
                </a:solidFill>
                <a:latin typeface="Latin Modern Math" panose="02000503000000000000" pitchFamily="50" charset="0"/>
                <a:ea typeface="华文中宋" panose="02010600040101010101" pitchFamily="2" charset="-122"/>
              </a:rPr>
              <a:t>回复</a:t>
            </a:r>
            <a:r>
              <a:rPr lang="en-US" altLang="zh-CN" sz="1600" dirty="0">
                <a:solidFill>
                  <a:schemeClr val="bg1"/>
                </a:solidFill>
                <a:latin typeface="Latin Modern Math" panose="02000503000000000000" pitchFamily="50" charset="0"/>
                <a:ea typeface="华文中宋" panose="02010600040101010101" pitchFamily="2" charset="-122"/>
              </a:rPr>
              <a:t>: success</a:t>
            </a:r>
          </a:p>
          <a:p>
            <a:r>
              <a:rPr lang="en-US" altLang="zh-CN" sz="1600" b="1" dirty="0">
                <a:solidFill>
                  <a:srgbClr val="0066FF"/>
                </a:solidFill>
                <a:latin typeface="Latin Modern Math" panose="02000503000000000000" pitchFamily="50" charset="0"/>
                <a:ea typeface="华文中宋" panose="02010600040101010101" pitchFamily="2" charset="-122"/>
              </a:rPr>
              <a:t>end if</a:t>
            </a:r>
          </a:p>
        </p:txBody>
      </p:sp>
      <p:sp>
        <p:nvSpPr>
          <p:cNvPr id="6" name="文本框 5">
            <a:extLst>
              <a:ext uri="{FF2B5EF4-FFF2-40B4-BE49-F238E27FC236}">
                <a16:creationId xmlns:a16="http://schemas.microsoft.com/office/drawing/2014/main" id="{C574518D-BC4B-4AE0-89AA-E8FAC21439BA}"/>
              </a:ext>
            </a:extLst>
          </p:cNvPr>
          <p:cNvSpPr txBox="1"/>
          <p:nvPr/>
        </p:nvSpPr>
        <p:spPr>
          <a:xfrm>
            <a:off x="145985" y="2225032"/>
            <a:ext cx="421174" cy="584775"/>
          </a:xfrm>
          <a:prstGeom prst="rect">
            <a:avLst/>
          </a:prstGeom>
          <a:noFill/>
        </p:spPr>
        <p:txBody>
          <a:bodyPr wrap="square" rtlCol="0">
            <a:spAutoFit/>
          </a:bodyPr>
          <a:lstStyle/>
          <a:p>
            <a:pPr algn="r"/>
            <a:r>
              <a:rPr lang="en-US" altLang="zh-CN" sz="1600" dirty="0">
                <a:solidFill>
                  <a:schemeClr val="bg1"/>
                </a:solidFill>
                <a:latin typeface="Latin Modern Math" panose="02000503000000000000" pitchFamily="50" charset="0"/>
                <a:ea typeface="华文中宋" panose="02010600040101010101" pitchFamily="2" charset="-122"/>
              </a:rPr>
              <a:t>1:</a:t>
            </a:r>
          </a:p>
          <a:p>
            <a:pPr algn="r"/>
            <a:r>
              <a:rPr lang="en-US" altLang="zh-CN" sz="1600" dirty="0">
                <a:solidFill>
                  <a:schemeClr val="bg1"/>
                </a:solidFill>
                <a:latin typeface="Latin Modern Math" panose="02000503000000000000" pitchFamily="50" charset="0"/>
                <a:ea typeface="华文中宋" panose="02010600040101010101" pitchFamily="2" charset="-122"/>
              </a:rPr>
              <a:t>2:</a:t>
            </a:r>
          </a:p>
        </p:txBody>
      </p:sp>
      <p:sp>
        <p:nvSpPr>
          <p:cNvPr id="7" name="文本框 6">
            <a:extLst>
              <a:ext uri="{FF2B5EF4-FFF2-40B4-BE49-F238E27FC236}">
                <a16:creationId xmlns:a16="http://schemas.microsoft.com/office/drawing/2014/main" id="{D783689C-C8D6-426D-AED4-2731DFA67C62}"/>
              </a:ext>
            </a:extLst>
          </p:cNvPr>
          <p:cNvSpPr txBox="1"/>
          <p:nvPr/>
        </p:nvSpPr>
        <p:spPr>
          <a:xfrm>
            <a:off x="4756566" y="5656651"/>
            <a:ext cx="421174" cy="1323439"/>
          </a:xfrm>
          <a:prstGeom prst="rect">
            <a:avLst/>
          </a:prstGeom>
          <a:noFill/>
        </p:spPr>
        <p:txBody>
          <a:bodyPr wrap="square" rtlCol="0">
            <a:spAutoFit/>
          </a:bodyPr>
          <a:lstStyle/>
          <a:p>
            <a:pPr algn="r"/>
            <a:r>
              <a:rPr lang="en-US" altLang="zh-CN" sz="1600" dirty="0">
                <a:solidFill>
                  <a:schemeClr val="bg1"/>
                </a:solidFill>
                <a:latin typeface="Latin Modern Math" panose="02000503000000000000" pitchFamily="50" charset="0"/>
                <a:ea typeface="华文中宋" panose="02010600040101010101" pitchFamily="2" charset="-122"/>
              </a:rPr>
              <a:t>14:</a:t>
            </a:r>
          </a:p>
          <a:p>
            <a:pPr algn="r"/>
            <a:r>
              <a:rPr lang="en-US" altLang="zh-CN" sz="1600" dirty="0">
                <a:solidFill>
                  <a:schemeClr val="bg1"/>
                </a:solidFill>
                <a:latin typeface="Latin Modern Math" panose="02000503000000000000" pitchFamily="50" charset="0"/>
                <a:ea typeface="华文中宋" panose="02010600040101010101" pitchFamily="2" charset="-122"/>
              </a:rPr>
              <a:t>15:</a:t>
            </a:r>
          </a:p>
          <a:p>
            <a:pPr algn="r"/>
            <a:r>
              <a:rPr lang="en-US" altLang="zh-CN" sz="1600" dirty="0">
                <a:solidFill>
                  <a:schemeClr val="bg1"/>
                </a:solidFill>
                <a:latin typeface="Latin Modern Math" panose="02000503000000000000" pitchFamily="50" charset="0"/>
                <a:ea typeface="华文中宋" panose="02010600040101010101" pitchFamily="2" charset="-122"/>
              </a:rPr>
              <a:t>16:</a:t>
            </a:r>
          </a:p>
          <a:p>
            <a:pPr algn="r"/>
            <a:r>
              <a:rPr lang="en-US" altLang="zh-CN" sz="1600" dirty="0">
                <a:solidFill>
                  <a:schemeClr val="bg1"/>
                </a:solidFill>
                <a:latin typeface="Latin Modern Math" panose="02000503000000000000" pitchFamily="50" charset="0"/>
                <a:ea typeface="华文中宋" panose="02010600040101010101" pitchFamily="2" charset="-122"/>
              </a:rPr>
              <a:t>17:</a:t>
            </a:r>
          </a:p>
          <a:p>
            <a:pPr algn="r"/>
            <a:r>
              <a:rPr lang="en-US" altLang="zh-CN" sz="1600" dirty="0">
                <a:solidFill>
                  <a:schemeClr val="bg1"/>
                </a:solidFill>
                <a:latin typeface="Latin Modern Math" panose="02000503000000000000" pitchFamily="50" charset="0"/>
                <a:ea typeface="华文中宋" panose="02010600040101010101" pitchFamily="2" charset="-122"/>
              </a:rPr>
              <a:t>18:</a:t>
            </a:r>
          </a:p>
        </p:txBody>
      </p:sp>
      <p:sp>
        <p:nvSpPr>
          <p:cNvPr id="8" name="文本框 7">
            <a:extLst>
              <a:ext uri="{FF2B5EF4-FFF2-40B4-BE49-F238E27FC236}">
                <a16:creationId xmlns:a16="http://schemas.microsoft.com/office/drawing/2014/main" id="{09078486-F0C3-48F0-8088-6298E51DC9A6}"/>
              </a:ext>
            </a:extLst>
          </p:cNvPr>
          <p:cNvSpPr txBox="1"/>
          <p:nvPr/>
        </p:nvSpPr>
        <p:spPr>
          <a:xfrm>
            <a:off x="54015" y="3710164"/>
            <a:ext cx="543383" cy="2062103"/>
          </a:xfrm>
          <a:prstGeom prst="rect">
            <a:avLst/>
          </a:prstGeom>
          <a:noFill/>
        </p:spPr>
        <p:txBody>
          <a:bodyPr wrap="square" rtlCol="0">
            <a:spAutoFit/>
          </a:bodyPr>
          <a:lstStyle/>
          <a:p>
            <a:pPr algn="r"/>
            <a:r>
              <a:rPr lang="en-US" altLang="zh-CN" sz="1600" dirty="0">
                <a:solidFill>
                  <a:schemeClr val="bg1"/>
                </a:solidFill>
                <a:latin typeface="Latin Modern Math" panose="02000503000000000000" pitchFamily="50" charset="0"/>
                <a:ea typeface="华文中宋" panose="02010600040101010101" pitchFamily="2" charset="-122"/>
              </a:rPr>
              <a:t>7:</a:t>
            </a:r>
          </a:p>
          <a:p>
            <a:pPr algn="r"/>
            <a:r>
              <a:rPr lang="en-US" altLang="zh-CN" sz="1600" dirty="0">
                <a:solidFill>
                  <a:schemeClr val="bg1"/>
                </a:solidFill>
                <a:latin typeface="Latin Modern Math" panose="02000503000000000000" pitchFamily="50" charset="0"/>
                <a:ea typeface="华文中宋" panose="02010600040101010101" pitchFamily="2" charset="-122"/>
              </a:rPr>
              <a:t>8:</a:t>
            </a:r>
          </a:p>
          <a:p>
            <a:pPr algn="r"/>
            <a:r>
              <a:rPr lang="en-US" altLang="zh-CN" sz="1600" dirty="0">
                <a:solidFill>
                  <a:schemeClr val="bg1"/>
                </a:solidFill>
                <a:latin typeface="Latin Modern Math" panose="02000503000000000000" pitchFamily="50" charset="0"/>
                <a:ea typeface="华文中宋" panose="02010600040101010101" pitchFamily="2" charset="-122"/>
              </a:rPr>
              <a:t>9:</a:t>
            </a:r>
          </a:p>
          <a:p>
            <a:pPr algn="r"/>
            <a:r>
              <a:rPr lang="en-US" altLang="zh-CN" sz="1600" dirty="0">
                <a:solidFill>
                  <a:schemeClr val="bg1"/>
                </a:solidFill>
                <a:latin typeface="Latin Modern Math" panose="02000503000000000000" pitchFamily="50" charset="0"/>
                <a:ea typeface="华文中宋" panose="02010600040101010101" pitchFamily="2" charset="-122"/>
              </a:rPr>
              <a:t>10:</a:t>
            </a:r>
          </a:p>
          <a:p>
            <a:pPr algn="r"/>
            <a:r>
              <a:rPr lang="en-US" altLang="zh-CN" sz="1600" dirty="0">
                <a:solidFill>
                  <a:schemeClr val="bg1"/>
                </a:solidFill>
                <a:latin typeface="Latin Modern Math" panose="02000503000000000000" pitchFamily="50" charset="0"/>
                <a:ea typeface="华文中宋" panose="02010600040101010101" pitchFamily="2" charset="-122"/>
              </a:rPr>
              <a:t>11:</a:t>
            </a:r>
          </a:p>
          <a:p>
            <a:pPr algn="r"/>
            <a:r>
              <a:rPr lang="en-US" altLang="zh-CN" sz="1600" dirty="0">
                <a:solidFill>
                  <a:schemeClr val="bg1"/>
                </a:solidFill>
                <a:latin typeface="Latin Modern Math" panose="02000503000000000000" pitchFamily="50" charset="0"/>
                <a:ea typeface="华文中宋" panose="02010600040101010101" pitchFamily="2" charset="-122"/>
              </a:rPr>
              <a:t>12:</a:t>
            </a:r>
          </a:p>
          <a:p>
            <a:pPr algn="r"/>
            <a:endParaRPr lang="en-US" altLang="zh-CN" sz="1600" dirty="0">
              <a:solidFill>
                <a:schemeClr val="bg1"/>
              </a:solidFill>
              <a:latin typeface="Latin Modern Math" panose="02000503000000000000" pitchFamily="50" charset="0"/>
              <a:ea typeface="华文中宋" panose="02010600040101010101" pitchFamily="2" charset="-122"/>
            </a:endParaRPr>
          </a:p>
          <a:p>
            <a:pPr algn="r"/>
            <a:r>
              <a:rPr lang="en-US" altLang="zh-CN" sz="1600" dirty="0">
                <a:solidFill>
                  <a:schemeClr val="bg1"/>
                </a:solidFill>
                <a:latin typeface="Latin Modern Math" panose="02000503000000000000" pitchFamily="50" charset="0"/>
                <a:ea typeface="华文中宋" panose="02010600040101010101" pitchFamily="2" charset="-122"/>
              </a:rPr>
              <a:t>13:</a:t>
            </a:r>
          </a:p>
        </p:txBody>
      </p:sp>
      <p:sp>
        <p:nvSpPr>
          <p:cNvPr id="9" name="文本框 8">
            <a:extLst>
              <a:ext uri="{FF2B5EF4-FFF2-40B4-BE49-F238E27FC236}">
                <a16:creationId xmlns:a16="http://schemas.microsoft.com/office/drawing/2014/main" id="{36E06FA2-E737-4A1F-AC04-E443C46FEC5D}"/>
              </a:ext>
            </a:extLst>
          </p:cNvPr>
          <p:cNvSpPr txBox="1"/>
          <p:nvPr/>
        </p:nvSpPr>
        <p:spPr>
          <a:xfrm>
            <a:off x="4643063" y="2738176"/>
            <a:ext cx="421174" cy="1077218"/>
          </a:xfrm>
          <a:prstGeom prst="rect">
            <a:avLst/>
          </a:prstGeom>
          <a:noFill/>
        </p:spPr>
        <p:txBody>
          <a:bodyPr wrap="square" rtlCol="0">
            <a:spAutoFit/>
          </a:bodyPr>
          <a:lstStyle/>
          <a:p>
            <a:pPr algn="r"/>
            <a:r>
              <a:rPr lang="en-US" altLang="zh-CN" sz="1600" dirty="0">
                <a:solidFill>
                  <a:schemeClr val="bg1"/>
                </a:solidFill>
                <a:latin typeface="Latin Modern Math" panose="02000503000000000000" pitchFamily="50" charset="0"/>
                <a:ea typeface="华文中宋" panose="02010600040101010101" pitchFamily="2" charset="-122"/>
              </a:rPr>
              <a:t>3:</a:t>
            </a:r>
          </a:p>
          <a:p>
            <a:pPr algn="r"/>
            <a:r>
              <a:rPr lang="en-US" altLang="zh-CN" sz="1600" dirty="0">
                <a:solidFill>
                  <a:schemeClr val="bg1"/>
                </a:solidFill>
                <a:latin typeface="Latin Modern Math" panose="02000503000000000000" pitchFamily="50" charset="0"/>
                <a:ea typeface="华文中宋" panose="02010600040101010101" pitchFamily="2" charset="-122"/>
              </a:rPr>
              <a:t>4:</a:t>
            </a:r>
          </a:p>
          <a:p>
            <a:pPr algn="r"/>
            <a:r>
              <a:rPr lang="en-US" altLang="zh-CN" sz="1600" dirty="0">
                <a:solidFill>
                  <a:schemeClr val="bg1"/>
                </a:solidFill>
                <a:latin typeface="Latin Modern Math" panose="02000503000000000000" pitchFamily="50" charset="0"/>
                <a:ea typeface="华文中宋" panose="02010600040101010101" pitchFamily="2" charset="-122"/>
              </a:rPr>
              <a:t>5:</a:t>
            </a:r>
          </a:p>
          <a:p>
            <a:pPr algn="r"/>
            <a:r>
              <a:rPr lang="en-US" altLang="zh-CN" sz="1600" dirty="0">
                <a:solidFill>
                  <a:schemeClr val="bg1"/>
                </a:solidFill>
                <a:latin typeface="Latin Modern Math" panose="02000503000000000000" pitchFamily="50" charset="0"/>
                <a:ea typeface="华文中宋" panose="02010600040101010101" pitchFamily="2" charset="-122"/>
              </a:rPr>
              <a:t>6:</a:t>
            </a:r>
          </a:p>
        </p:txBody>
      </p:sp>
    </p:spTree>
    <p:extLst>
      <p:ext uri="{BB962C8B-B14F-4D97-AF65-F5344CB8AC3E}">
        <p14:creationId xmlns:p14="http://schemas.microsoft.com/office/powerpoint/2010/main" val="233688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5" grpId="0"/>
      <p:bldP spid="6" grpId="0"/>
      <p:bldP spid="7"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0" y="134268"/>
            <a:ext cx="2619737" cy="375020"/>
          </a:xfrm>
        </p:spPr>
        <p:txBody>
          <a:bodyPr>
            <a:normAutofit fontScale="90000"/>
          </a:bodyPr>
          <a:lstStyle/>
          <a:p>
            <a:r>
              <a:rPr lang="en-US" altLang="zh-CN" b="1" dirty="0" err="1">
                <a:solidFill>
                  <a:schemeClr val="bg1"/>
                </a:solidFill>
                <a:latin typeface="Latin Modern Math" panose="02000503000000000000" pitchFamily="50" charset="0"/>
                <a:ea typeface="华文中宋" panose="02010600040101010101" pitchFamily="2" charset="-122"/>
              </a:rPr>
              <a:t>Paxos</a:t>
            </a:r>
            <a:r>
              <a:rPr lang="zh-CN" altLang="en-US" dirty="0">
                <a:solidFill>
                  <a:schemeClr val="bg1"/>
                </a:solidFill>
                <a:latin typeface="华文中宋" panose="02010600040101010101" pitchFamily="2" charset="-122"/>
                <a:ea typeface="华文中宋" panose="02010600040101010101" pitchFamily="2" charset="-122"/>
              </a:rPr>
              <a:t>算法</a:t>
            </a:r>
            <a:r>
              <a:rPr lang="en-US" altLang="zh-CN" dirty="0">
                <a:solidFill>
                  <a:schemeClr val="bg1"/>
                </a:solidFill>
                <a:latin typeface="华文中宋" panose="02010600040101010101" pitchFamily="2" charset="-122"/>
                <a:ea typeface="华文中宋" panose="02010600040101010101" pitchFamily="2" charset="-122"/>
              </a:rPr>
              <a:t>(</a:t>
            </a:r>
            <a:r>
              <a:rPr lang="zh-CN" altLang="en-US" dirty="0">
                <a:solidFill>
                  <a:schemeClr val="bg1"/>
                </a:solidFill>
                <a:latin typeface="华文中宋" panose="02010600040101010101" pitchFamily="2" charset="-122"/>
                <a:ea typeface="华文中宋" panose="02010600040101010101" pitchFamily="2" charset="-122"/>
              </a:rPr>
              <a:t>续</a:t>
            </a:r>
            <a:r>
              <a:rPr lang="en-US" altLang="zh-CN" dirty="0">
                <a:solidFill>
                  <a:schemeClr val="bg1"/>
                </a:solidFill>
                <a:latin typeface="华文中宋" panose="02010600040101010101" pitchFamily="2" charset="-122"/>
                <a:ea typeface="华文中宋" panose="02010600040101010101" pitchFamily="2" charset="-122"/>
              </a:rPr>
              <a:t>)</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3" name="文本框 2">
            <a:extLst>
              <a:ext uri="{FF2B5EF4-FFF2-40B4-BE49-F238E27FC236}">
                <a16:creationId xmlns:a16="http://schemas.microsoft.com/office/drawing/2014/main" id="{C92CCBBC-A2F3-4437-9493-BB7C0E4B9DFD}"/>
              </a:ext>
            </a:extLst>
          </p:cNvPr>
          <p:cNvSpPr txBox="1"/>
          <p:nvPr/>
        </p:nvSpPr>
        <p:spPr>
          <a:xfrm>
            <a:off x="597398" y="509288"/>
            <a:ext cx="5008607" cy="1569660"/>
          </a:xfrm>
          <a:prstGeom prst="rect">
            <a:avLst/>
          </a:prstGeom>
          <a:noFill/>
        </p:spPr>
        <p:txBody>
          <a:bodyPr wrap="square" rtlCol="0">
            <a:spAutoFit/>
          </a:bodyPr>
          <a:lstStyle/>
          <a:p>
            <a:r>
              <a:rPr lang="en-US" altLang="zh-CN" sz="1600" dirty="0" err="1">
                <a:solidFill>
                  <a:schemeClr val="bg1"/>
                </a:solidFill>
                <a:latin typeface="Latin Modern Math" panose="02000503000000000000" pitchFamily="50" charset="0"/>
                <a:ea typeface="华文中宋" panose="02010600040101010101" pitchFamily="2" charset="-122"/>
              </a:rPr>
              <a:t>Paxos</a:t>
            </a:r>
            <a:endParaRPr lang="en-US" altLang="zh-CN" sz="1600" dirty="0">
              <a:solidFill>
                <a:schemeClr val="bg1"/>
              </a:solidFill>
              <a:latin typeface="Latin Modern Math" panose="02000503000000000000" pitchFamily="50" charset="0"/>
              <a:ea typeface="华文中宋" panose="02010600040101010101" pitchFamily="2" charset="-122"/>
            </a:endParaRPr>
          </a:p>
          <a:p>
            <a:r>
              <a:rPr lang="zh-CN" altLang="en-US" sz="1600" dirty="0">
                <a:solidFill>
                  <a:schemeClr val="bg1"/>
                </a:solidFill>
                <a:latin typeface="Latin Modern Math" panose="02000503000000000000" pitchFamily="50" charset="0"/>
                <a:ea typeface="华文中宋" panose="02010600040101010101" pitchFamily="2" charset="-122"/>
              </a:rPr>
              <a:t>客户端（提案者）</a:t>
            </a:r>
          </a:p>
          <a:p>
            <a:r>
              <a:rPr lang="zh-CN" altLang="en-US" sz="1600" dirty="0">
                <a:solidFill>
                  <a:srgbClr val="00B050"/>
                </a:solidFill>
                <a:latin typeface="Latin Modern Math" panose="02000503000000000000" pitchFamily="50" charset="0"/>
                <a:ea typeface="华文中宋" panose="02010600040101010101" pitchFamily="2" charset="-122"/>
              </a:rPr>
              <a:t>阶段</a:t>
            </a:r>
            <a:r>
              <a:rPr lang="en-US" altLang="zh-CN" sz="1600" dirty="0">
                <a:solidFill>
                  <a:srgbClr val="00B050"/>
                </a:solidFill>
                <a:latin typeface="Latin Modern Math" panose="02000503000000000000" pitchFamily="50" charset="0"/>
                <a:ea typeface="华文中宋" panose="02010600040101010101" pitchFamily="2" charset="-122"/>
              </a:rPr>
              <a:t>3………………………………………………………….…</a:t>
            </a:r>
          </a:p>
          <a:p>
            <a:r>
              <a:rPr lang="en-US" altLang="zh-CN" sz="1600" dirty="0">
                <a:solidFill>
                  <a:schemeClr val="bg1"/>
                </a:solidFill>
                <a:latin typeface="Latin Modern Math" panose="02000503000000000000" pitchFamily="50" charset="0"/>
                <a:ea typeface="华文中宋" panose="02010600040101010101" pitchFamily="2" charset="-122"/>
              </a:rPr>
              <a:t>if </a:t>
            </a:r>
            <a:r>
              <a:rPr lang="zh-CN" altLang="en-US" sz="1600" dirty="0">
                <a:solidFill>
                  <a:schemeClr val="bg1"/>
                </a:solidFill>
                <a:latin typeface="Latin Modern Math" panose="02000503000000000000" pitchFamily="50" charset="0"/>
                <a:ea typeface="华文中宋" panose="02010600040101010101" pitchFamily="2" charset="-122"/>
              </a:rPr>
              <a:t>过半数服务器回复</a:t>
            </a:r>
            <a:r>
              <a:rPr lang="en-US" altLang="zh-CN" sz="1600" dirty="0">
                <a:solidFill>
                  <a:schemeClr val="bg1"/>
                </a:solidFill>
                <a:latin typeface="Latin Modern Math" panose="02000503000000000000" pitchFamily="50" charset="0"/>
                <a:ea typeface="华文中宋" panose="02010600040101010101" pitchFamily="2" charset="-122"/>
              </a:rPr>
              <a:t>success then</a:t>
            </a:r>
          </a:p>
          <a:p>
            <a:r>
              <a:rPr lang="en-US" altLang="zh-CN" sz="1600" dirty="0">
                <a:solidFill>
                  <a:schemeClr val="bg1"/>
                </a:solidFill>
                <a:latin typeface="Latin Modern Math" panose="02000503000000000000" pitchFamily="50" charset="0"/>
                <a:ea typeface="华文中宋" panose="02010600040101010101" pitchFamily="2" charset="-122"/>
              </a:rPr>
              <a:t>    </a:t>
            </a:r>
            <a:r>
              <a:rPr lang="zh-CN" altLang="en-US" sz="1600" dirty="0">
                <a:solidFill>
                  <a:schemeClr val="bg1"/>
                </a:solidFill>
                <a:latin typeface="Latin Modern Math" panose="02000503000000000000" pitchFamily="50" charset="0"/>
                <a:ea typeface="华文中宋" panose="02010600040101010101" pitchFamily="2" charset="-122"/>
              </a:rPr>
              <a:t>向每个服务器发送消息</a:t>
            </a:r>
            <a:r>
              <a:rPr lang="en-US" altLang="zh-CN" sz="1600" dirty="0">
                <a:solidFill>
                  <a:schemeClr val="bg1"/>
                </a:solidFill>
                <a:latin typeface="Latin Modern Math" panose="02000503000000000000" pitchFamily="50" charset="0"/>
                <a:ea typeface="华文中宋" panose="02010600040101010101" pitchFamily="2" charset="-122"/>
              </a:rPr>
              <a:t>: execute(c)</a:t>
            </a:r>
          </a:p>
          <a:p>
            <a:r>
              <a:rPr lang="en-US" altLang="zh-CN" sz="1600" dirty="0">
                <a:solidFill>
                  <a:schemeClr val="bg1"/>
                </a:solidFill>
                <a:latin typeface="Latin Modern Math" panose="02000503000000000000" pitchFamily="50" charset="0"/>
                <a:ea typeface="华文中宋" panose="02010600040101010101" pitchFamily="2" charset="-122"/>
              </a:rPr>
              <a:t>end if </a:t>
            </a:r>
          </a:p>
        </p:txBody>
      </p:sp>
      <p:sp>
        <p:nvSpPr>
          <p:cNvPr id="5" name="文本框 4">
            <a:extLst>
              <a:ext uri="{FF2B5EF4-FFF2-40B4-BE49-F238E27FC236}">
                <a16:creationId xmlns:a16="http://schemas.microsoft.com/office/drawing/2014/main" id="{4E105E16-0897-4AE6-84CF-170722D7E504}"/>
              </a:ext>
            </a:extLst>
          </p:cNvPr>
          <p:cNvSpPr txBox="1"/>
          <p:nvPr/>
        </p:nvSpPr>
        <p:spPr>
          <a:xfrm>
            <a:off x="5100577" y="775022"/>
            <a:ext cx="4325074" cy="584775"/>
          </a:xfrm>
          <a:prstGeom prst="rect">
            <a:avLst/>
          </a:prstGeom>
          <a:noFill/>
        </p:spPr>
        <p:txBody>
          <a:bodyPr wrap="square" rtlCol="0">
            <a:spAutoFit/>
          </a:bodyPr>
          <a:lstStyle/>
          <a:p>
            <a:r>
              <a:rPr lang="zh-CN" altLang="en-US" sz="1600" dirty="0">
                <a:solidFill>
                  <a:schemeClr val="bg1"/>
                </a:solidFill>
                <a:latin typeface="Latin Modern Math" panose="02000503000000000000" pitchFamily="50" charset="0"/>
                <a:ea typeface="华文中宋" panose="02010600040101010101" pitchFamily="2" charset="-122"/>
              </a:rPr>
              <a:t>服务器（接收者）</a:t>
            </a:r>
            <a:endParaRPr lang="en-US" altLang="zh-CN" sz="1600" dirty="0">
              <a:solidFill>
                <a:schemeClr val="bg1"/>
              </a:solidFill>
              <a:latin typeface="Latin Modern Math" panose="02000503000000000000" pitchFamily="50" charset="0"/>
              <a:ea typeface="华文中宋" panose="02010600040101010101" pitchFamily="2" charset="-122"/>
            </a:endParaRPr>
          </a:p>
          <a:p>
            <a:r>
              <a:rPr lang="en-US" altLang="zh-CN" sz="1600" dirty="0">
                <a:solidFill>
                  <a:srgbClr val="00B050"/>
                </a:solidFill>
                <a:latin typeface="Latin Modern Math" panose="02000503000000000000" pitchFamily="50" charset="0"/>
                <a:ea typeface="华文中宋" panose="02010600040101010101" pitchFamily="2" charset="-122"/>
              </a:rPr>
              <a:t>………………………………………………</a:t>
            </a:r>
          </a:p>
        </p:txBody>
      </p:sp>
      <p:sp>
        <p:nvSpPr>
          <p:cNvPr id="9" name="文本框 8">
            <a:extLst>
              <a:ext uri="{FF2B5EF4-FFF2-40B4-BE49-F238E27FC236}">
                <a16:creationId xmlns:a16="http://schemas.microsoft.com/office/drawing/2014/main" id="{D682E16F-4641-4C4F-989A-1E5F331EA151}"/>
              </a:ext>
            </a:extLst>
          </p:cNvPr>
          <p:cNvSpPr txBox="1"/>
          <p:nvPr/>
        </p:nvSpPr>
        <p:spPr>
          <a:xfrm>
            <a:off x="145985" y="1265989"/>
            <a:ext cx="421174" cy="830997"/>
          </a:xfrm>
          <a:prstGeom prst="rect">
            <a:avLst/>
          </a:prstGeom>
          <a:noFill/>
        </p:spPr>
        <p:txBody>
          <a:bodyPr wrap="square" rtlCol="0">
            <a:spAutoFit/>
          </a:bodyPr>
          <a:lstStyle/>
          <a:p>
            <a:pPr algn="r"/>
            <a:r>
              <a:rPr lang="en-US" altLang="zh-CN" sz="1600" dirty="0">
                <a:solidFill>
                  <a:schemeClr val="bg1"/>
                </a:solidFill>
                <a:latin typeface="Latin Modern Math" panose="02000503000000000000" pitchFamily="50" charset="0"/>
                <a:ea typeface="华文中宋" panose="02010600040101010101" pitchFamily="2" charset="-122"/>
              </a:rPr>
              <a:t>19:</a:t>
            </a:r>
          </a:p>
          <a:p>
            <a:pPr algn="r"/>
            <a:r>
              <a:rPr lang="en-US" altLang="zh-CN" sz="1600" dirty="0">
                <a:solidFill>
                  <a:schemeClr val="bg1"/>
                </a:solidFill>
                <a:latin typeface="Latin Modern Math" panose="02000503000000000000" pitchFamily="50" charset="0"/>
                <a:ea typeface="华文中宋" panose="02010600040101010101" pitchFamily="2" charset="-122"/>
              </a:rPr>
              <a:t>20:</a:t>
            </a:r>
          </a:p>
          <a:p>
            <a:pPr algn="r"/>
            <a:r>
              <a:rPr lang="en-US" altLang="zh-CN" sz="1600" dirty="0">
                <a:solidFill>
                  <a:schemeClr val="bg1"/>
                </a:solidFill>
                <a:latin typeface="Latin Modern Math" panose="02000503000000000000" pitchFamily="50" charset="0"/>
                <a:ea typeface="华文中宋" panose="02010600040101010101" pitchFamily="2" charset="-122"/>
              </a:rPr>
              <a:t>21:</a:t>
            </a:r>
          </a:p>
        </p:txBody>
      </p:sp>
    </p:spTree>
    <p:extLst>
      <p:ext uri="{BB962C8B-B14F-4D97-AF65-F5344CB8AC3E}">
        <p14:creationId xmlns:p14="http://schemas.microsoft.com/office/powerpoint/2010/main" val="308586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5" grpId="0"/>
      <p:bldP spid="9" grpId="0"/>
    </p:bldLst>
  </p:timing>
</p:sld>
</file>

<file path=ppt/theme/theme1.xml><?xml version="1.0" encoding="utf-8"?>
<a:theme xmlns:a="http://schemas.openxmlformats.org/drawingml/2006/main" name="OfficeLigh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D68C2D-F5F9-404A-A15B-E6B800EF6C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06. 分布式网络</Template>
  <TotalTime>0</TotalTime>
  <Words>369</Words>
  <Application>Microsoft Office PowerPoint</Application>
  <PresentationFormat>全屏显示(4:3)</PresentationFormat>
  <Paragraphs>95</Paragraphs>
  <Slides>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vt:i4>
      </vt:variant>
    </vt:vector>
  </HeadingPairs>
  <TitlesOfParts>
    <vt:vector size="18" baseType="lpstr">
      <vt:lpstr>Microsoft YaHei UI</vt:lpstr>
      <vt:lpstr>Microsoft YaHei UI Light</vt:lpstr>
      <vt:lpstr>方正舒体</vt:lpstr>
      <vt:lpstr>黑体</vt:lpstr>
      <vt:lpstr>华文中宋</vt:lpstr>
      <vt:lpstr>Microsoft YaHei</vt:lpstr>
      <vt:lpstr>Arial</vt:lpstr>
      <vt:lpstr>Century Gothic</vt:lpstr>
      <vt:lpstr>Georgia</vt:lpstr>
      <vt:lpstr>Latin Modern Math</vt:lpstr>
      <vt:lpstr>Wingdings 2</vt:lpstr>
      <vt:lpstr>OfficeLight</vt:lpstr>
      <vt:lpstr>区块链技术研究汇报交流(7)</vt:lpstr>
      <vt:lpstr>共识机制的基础：网络协议</vt:lpstr>
      <vt:lpstr>溯源：如果一个网络中的所有计算机都在维护一个变量，那么如何保证一个客户端发出的修改变量的命令能被所有服务器准确执行？</vt:lpstr>
      <vt:lpstr>Paxos算法</vt:lpstr>
      <vt:lpstr>Paxos算法</vt:lpstr>
      <vt:lpstr>Paxos算法(续)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2018-05-18T09:42:44Z</dcterms:created>
  <dcterms:modified xsi:type="dcterms:W3CDTF">2018-05-19T01:25:06Z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TC028891889991</vt:lpwstr>
  </property>
</Properties>
</file>