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93" r:id="rId2"/>
    <p:sldId id="294" r:id="rId3"/>
    <p:sldId id="300" r:id="rId4"/>
    <p:sldId id="301" r:id="rId5"/>
    <p:sldId id="295" r:id="rId6"/>
    <p:sldId id="296" r:id="rId7"/>
    <p:sldId id="298" r:id="rId8"/>
    <p:sldId id="297" r:id="rId9"/>
    <p:sldId id="29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93"/>
            <p14:sldId id="294"/>
            <p14:sldId id="300"/>
            <p14:sldId id="301"/>
            <p14:sldId id="295"/>
            <p14:sldId id="296"/>
            <p14:sldId id="298"/>
            <p14:sldId id="297"/>
            <p14:sldId id="299"/>
          </p14:sldIdLst>
        </p14:section>
        <p14:section name="设计、添加注释、协作、操作说明搜索" id="{B9B51309-D148-4332-87C2-07BE32FBCA3B}">
          <p14:sldIdLst/>
        </p14:section>
        <p14:section name="无标题节" id="{C33368B2-41F2-4DAF-B2F5-B05EAC9382AF}">
          <p14:sldIdLst/>
        </p14:section>
        <p14:section name="了解详细信息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5F5F5"/>
    <a:srgbClr val="404040"/>
    <a:srgbClr val="A0E75A"/>
    <a:srgbClr val="DD462F"/>
    <a:srgbClr val="FF9B45"/>
    <a:srgbClr val="F8CFB6"/>
    <a:srgbClr val="F8CAB6"/>
    <a:srgbClr val="923922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7116" autoAdjust="0"/>
  </p:normalViewPr>
  <p:slideViewPr>
    <p:cSldViewPr snapToGrid="0">
      <p:cViewPr varScale="1">
        <p:scale>
          <a:sx n="198" d="100"/>
          <a:sy n="198" d="100"/>
        </p:scale>
        <p:origin x="216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C13577B-6902-467D-A26C-08A0DD5E4E03}" type="datetimeFigureOut">
              <a:rPr lang="en-US" altLang="zh-CN" smtClean="0"/>
              <a:pPr/>
              <a:t>4/8/2018</a:t>
            </a:fld>
            <a:endParaRPr lang="zh-CN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784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316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4465533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1431011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14526" y="274028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53326" y="1394131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3326" y="1061482"/>
            <a:ext cx="3263102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1539506"/>
            <a:ext cx="4700361" cy="641350"/>
          </a:xfrm>
        </p:spPr>
        <p:txBody>
          <a:bodyPr anchor="b">
            <a:normAutofit/>
          </a:bodyPr>
          <a:lstStyle>
            <a:lvl1pPr marL="0" indent="0">
              <a:buNone/>
              <a:defRPr sz="27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2560640"/>
            <a:ext cx="708198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4/8/2018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4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861385" y="2453831"/>
            <a:ext cx="5901389" cy="74782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区块链技术研究汇报交流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3E98BF0-D15E-45F0-B087-A764FDE79529}"/>
              </a:ext>
            </a:extLst>
          </p:cNvPr>
          <p:cNvSpPr txBox="1">
            <a:spLocks/>
          </p:cNvSpPr>
          <p:nvPr/>
        </p:nvSpPr>
        <p:spPr>
          <a:xfrm>
            <a:off x="1861386" y="3489673"/>
            <a:ext cx="2710614" cy="83820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b="1" dirty="0">
                <a:latin typeface="Century Gothic" panose="020B0502020202020204" pitchFamily="34" charset="0"/>
              </a:rPr>
              <a:t>Block </a:t>
            </a:r>
            <a:r>
              <a:rPr lang="en-US" altLang="zh-CN" b="1" dirty="0">
                <a:solidFill>
                  <a:srgbClr val="F5F5F5"/>
                </a:solidFill>
                <a:latin typeface="Century Gothic" panose="020B0502020202020204" pitchFamily="34" charset="0"/>
              </a:rPr>
              <a:t>chain</a:t>
            </a:r>
            <a:endParaRPr lang="zh-CN" altLang="en-US" b="1" dirty="0">
              <a:solidFill>
                <a:srgbClr val="F5F5F5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29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CA2E894-F098-42A2-BFAC-2157CA2836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基于区块链的开发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E24C5-DBC9-4770-855B-2F98C03C6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797" y="1400145"/>
            <a:ext cx="7526309" cy="5158841"/>
          </a:xfrm>
        </p:spPr>
        <p:txBody>
          <a:bodyPr>
            <a:normAutofit/>
          </a:bodyPr>
          <a:lstStyle/>
          <a:p>
            <a:r>
              <a:rPr lang="zh-CN" altLang="en-US" sz="1200" dirty="0"/>
              <a:t>蔡维德</a:t>
            </a:r>
            <a:r>
              <a:rPr lang="en-US" altLang="zh-CN" sz="1200" dirty="0"/>
              <a:t>, </a:t>
            </a:r>
            <a:r>
              <a:rPr lang="zh-CN" altLang="en-US" sz="1200" dirty="0"/>
              <a:t>郁莲</a:t>
            </a:r>
            <a:r>
              <a:rPr lang="en-US" altLang="zh-CN" sz="1200" dirty="0"/>
              <a:t>, </a:t>
            </a:r>
            <a:r>
              <a:rPr lang="zh-CN" altLang="en-US" sz="1200" dirty="0"/>
              <a:t>王荣</a:t>
            </a:r>
            <a:r>
              <a:rPr lang="en-US" altLang="zh-CN" sz="1200" dirty="0"/>
              <a:t>, </a:t>
            </a:r>
            <a:r>
              <a:rPr lang="zh-CN" altLang="en-US" sz="1200" dirty="0"/>
              <a:t>刘娜 </a:t>
            </a:r>
            <a:r>
              <a:rPr lang="en-US" altLang="zh-CN" sz="1200" dirty="0"/>
              <a:t>&amp; </a:t>
            </a:r>
            <a:r>
              <a:rPr lang="zh-CN" altLang="en-US" sz="1200" dirty="0"/>
              <a:t>邓恩艳 </a:t>
            </a:r>
            <a:r>
              <a:rPr lang="en-US" altLang="zh-CN" sz="1200" dirty="0"/>
              <a:t>2017. </a:t>
            </a:r>
            <a:r>
              <a:rPr lang="zh-CN" altLang="en-US" sz="1200" b="1" dirty="0">
                <a:solidFill>
                  <a:srgbClr val="D24726"/>
                </a:solidFill>
              </a:rPr>
              <a:t>基于</a:t>
            </a:r>
            <a:r>
              <a:rPr lang="zh-CN" altLang="en-US" sz="1200" b="1" dirty="0"/>
              <a:t>区块链的应用系统开发方法研究</a:t>
            </a:r>
            <a:r>
              <a:rPr lang="en-US" altLang="zh-CN" sz="1200" dirty="0"/>
              <a:t>. </a:t>
            </a:r>
            <a:r>
              <a:rPr lang="zh-CN" altLang="en-US" sz="1200" i="1" dirty="0"/>
              <a:t>软件学报</a:t>
            </a:r>
            <a:r>
              <a:rPr lang="en-US" altLang="zh-CN" sz="1200" b="1" dirty="0"/>
              <a:t>,</a:t>
            </a:r>
            <a:r>
              <a:rPr lang="en-US" altLang="zh-CN" sz="1200" dirty="0"/>
              <a:t> 1474-1487.</a:t>
            </a:r>
          </a:p>
          <a:p>
            <a:r>
              <a:rPr lang="zh-CN" altLang="en-US" sz="1200" dirty="0"/>
              <a:t>傅晓彤</a:t>
            </a:r>
            <a:r>
              <a:rPr lang="en-US" altLang="zh-CN" sz="1200" dirty="0"/>
              <a:t>, </a:t>
            </a:r>
            <a:r>
              <a:rPr lang="zh-CN" altLang="en-US" sz="1200" dirty="0"/>
              <a:t>陈思 </a:t>
            </a:r>
            <a:r>
              <a:rPr lang="en-US" altLang="zh-CN" sz="1200" dirty="0"/>
              <a:t>&amp; </a:t>
            </a:r>
            <a:r>
              <a:rPr lang="zh-CN" altLang="en-US" sz="1200" dirty="0"/>
              <a:t>张宁 </a:t>
            </a:r>
            <a:r>
              <a:rPr lang="en-US" altLang="zh-CN" sz="1200" dirty="0"/>
              <a:t>2017. </a:t>
            </a:r>
            <a:r>
              <a:rPr lang="zh-CN" altLang="en-US" sz="1200" b="1" dirty="0">
                <a:solidFill>
                  <a:srgbClr val="D24726"/>
                </a:solidFill>
              </a:rPr>
              <a:t>基于</a:t>
            </a:r>
            <a:r>
              <a:rPr lang="zh-CN" altLang="en-US" sz="1200" b="1" dirty="0"/>
              <a:t>代理的密码货币支付系统</a:t>
            </a:r>
            <a:r>
              <a:rPr lang="en-US" altLang="zh-CN" sz="1200" dirty="0"/>
              <a:t>. </a:t>
            </a:r>
            <a:r>
              <a:rPr lang="zh-CN" altLang="en-US" sz="1200" i="1" dirty="0"/>
              <a:t>通信学报</a:t>
            </a:r>
            <a:r>
              <a:rPr lang="en-US" altLang="zh-CN" sz="1200" b="1" dirty="0"/>
              <a:t>,</a:t>
            </a:r>
            <a:r>
              <a:rPr lang="en-US" altLang="zh-CN" sz="1200" dirty="0"/>
              <a:t> 199-206.</a:t>
            </a:r>
          </a:p>
          <a:p>
            <a:r>
              <a:rPr lang="zh-CN" altLang="en-US" sz="1200" dirty="0"/>
              <a:t>李彬</a:t>
            </a:r>
            <a:r>
              <a:rPr lang="en-US" altLang="zh-CN" sz="1200" dirty="0"/>
              <a:t>, </a:t>
            </a:r>
            <a:r>
              <a:rPr lang="zh-CN" altLang="en-US" sz="1200" dirty="0"/>
              <a:t>曹望璋</a:t>
            </a:r>
            <a:r>
              <a:rPr lang="en-US" altLang="zh-CN" sz="1200" dirty="0"/>
              <a:t>, </a:t>
            </a:r>
            <a:r>
              <a:rPr lang="zh-CN" altLang="en-US" sz="1200" dirty="0"/>
              <a:t>张洁</a:t>
            </a:r>
            <a:r>
              <a:rPr lang="en-US" altLang="zh-CN" sz="1200" dirty="0"/>
              <a:t>, </a:t>
            </a:r>
            <a:r>
              <a:rPr lang="zh-CN" altLang="en-US" sz="1200" dirty="0"/>
              <a:t>陈宋宋</a:t>
            </a:r>
            <a:r>
              <a:rPr lang="en-US" altLang="zh-CN" sz="1200" dirty="0"/>
              <a:t>, </a:t>
            </a:r>
            <a:r>
              <a:rPr lang="zh-CN" altLang="en-US" sz="1200" dirty="0"/>
              <a:t>杨斌</a:t>
            </a:r>
            <a:r>
              <a:rPr lang="en-US" altLang="zh-CN" sz="1200" dirty="0"/>
              <a:t>, </a:t>
            </a:r>
            <a:r>
              <a:rPr lang="zh-CN" altLang="en-US" sz="1200" dirty="0"/>
              <a:t>孙毅 </a:t>
            </a:r>
            <a:r>
              <a:rPr lang="en-US" altLang="zh-CN" sz="1200" dirty="0"/>
              <a:t>&amp; </a:t>
            </a:r>
            <a:r>
              <a:rPr lang="zh-CN" altLang="en-US" sz="1200" dirty="0"/>
              <a:t>祁兵 </a:t>
            </a:r>
            <a:r>
              <a:rPr lang="en-US" altLang="zh-CN" sz="1200" dirty="0"/>
              <a:t>2018. </a:t>
            </a:r>
            <a:r>
              <a:rPr lang="zh-CN" altLang="en-US" sz="1200" b="1" dirty="0">
                <a:solidFill>
                  <a:srgbClr val="D24726"/>
                </a:solidFill>
              </a:rPr>
              <a:t>基于</a:t>
            </a:r>
            <a:r>
              <a:rPr lang="zh-CN" altLang="en-US" sz="1200" b="1" dirty="0"/>
              <a:t>异构区块链的多能系统交易体系及关键技术</a:t>
            </a:r>
            <a:r>
              <a:rPr lang="en-US" altLang="zh-CN" sz="1200" dirty="0"/>
              <a:t>. </a:t>
            </a:r>
            <a:r>
              <a:rPr lang="zh-CN" altLang="en-US" sz="1200" i="1" dirty="0"/>
              <a:t>电力系统自动化</a:t>
            </a:r>
            <a:r>
              <a:rPr lang="en-US" altLang="zh-CN" sz="1200" b="1" dirty="0"/>
              <a:t>,</a:t>
            </a:r>
            <a:r>
              <a:rPr lang="en-US" altLang="zh-CN" sz="1200" dirty="0"/>
              <a:t> 183-193.</a:t>
            </a:r>
          </a:p>
          <a:p>
            <a:r>
              <a:rPr lang="zh-CN" altLang="en-US" sz="1200" dirty="0"/>
              <a:t>李彬</a:t>
            </a:r>
            <a:r>
              <a:rPr lang="en-US" altLang="zh-CN" sz="1200" dirty="0"/>
              <a:t>, </a:t>
            </a:r>
            <a:r>
              <a:rPr lang="zh-CN" altLang="en-US" sz="1200" dirty="0"/>
              <a:t>卢超</a:t>
            </a:r>
            <a:r>
              <a:rPr lang="en-US" altLang="zh-CN" sz="1200" dirty="0"/>
              <a:t>, </a:t>
            </a:r>
            <a:r>
              <a:rPr lang="zh-CN" altLang="en-US" sz="1200" dirty="0"/>
              <a:t>曹望璋</a:t>
            </a:r>
            <a:r>
              <a:rPr lang="en-US" altLang="zh-CN" sz="1200" dirty="0"/>
              <a:t>, </a:t>
            </a:r>
            <a:r>
              <a:rPr lang="zh-CN" altLang="en-US" sz="1200" dirty="0"/>
              <a:t>祁兵</a:t>
            </a:r>
            <a:r>
              <a:rPr lang="en-US" altLang="zh-CN" sz="1200" dirty="0"/>
              <a:t>, </a:t>
            </a:r>
            <a:r>
              <a:rPr lang="zh-CN" altLang="en-US" sz="1200" dirty="0"/>
              <a:t>李德智</a:t>
            </a:r>
            <a:r>
              <a:rPr lang="en-US" altLang="zh-CN" sz="1200" dirty="0"/>
              <a:t>, </a:t>
            </a:r>
            <a:r>
              <a:rPr lang="zh-CN" altLang="en-US" sz="1200" dirty="0"/>
              <a:t>陈宋宋 </a:t>
            </a:r>
            <a:r>
              <a:rPr lang="en-US" altLang="zh-CN" sz="1200" dirty="0"/>
              <a:t>&amp; </a:t>
            </a:r>
            <a:r>
              <a:rPr lang="zh-CN" altLang="en-US" sz="1200" dirty="0"/>
              <a:t>崔高颖 </a:t>
            </a:r>
            <a:r>
              <a:rPr lang="en-US" altLang="zh-CN" sz="1200" dirty="0"/>
              <a:t>2017. </a:t>
            </a:r>
            <a:r>
              <a:rPr lang="zh-CN" altLang="en-US" sz="1200" b="1" dirty="0">
                <a:solidFill>
                  <a:srgbClr val="FF0000"/>
                </a:solidFill>
              </a:rPr>
              <a:t>基于</a:t>
            </a:r>
            <a:r>
              <a:rPr lang="zh-CN" altLang="en-US" sz="1200" b="1" dirty="0"/>
              <a:t>区块链技术的自动需求响应系统应用初探</a:t>
            </a:r>
            <a:r>
              <a:rPr lang="en-US" altLang="zh-CN" sz="1200" dirty="0"/>
              <a:t>. </a:t>
            </a:r>
            <a:r>
              <a:rPr lang="zh-CN" altLang="en-US" sz="1200" i="1" dirty="0"/>
              <a:t>中国电机工程学报</a:t>
            </a:r>
            <a:r>
              <a:rPr lang="en-US" altLang="zh-CN" sz="1200" b="1" dirty="0"/>
              <a:t>,</a:t>
            </a:r>
            <a:r>
              <a:rPr lang="en-US" altLang="zh-CN" sz="1200" dirty="0"/>
              <a:t> 3691-3702.</a:t>
            </a:r>
          </a:p>
          <a:p>
            <a:r>
              <a:rPr lang="zh-CN" altLang="en-US" sz="1200" dirty="0"/>
              <a:t>刘江</a:t>
            </a:r>
            <a:r>
              <a:rPr lang="en-US" altLang="zh-CN" sz="1200" dirty="0"/>
              <a:t>, </a:t>
            </a:r>
            <a:r>
              <a:rPr lang="zh-CN" altLang="en-US" sz="1200" dirty="0"/>
              <a:t>霍如</a:t>
            </a:r>
            <a:r>
              <a:rPr lang="en-US" altLang="zh-CN" sz="1200" dirty="0"/>
              <a:t>, </a:t>
            </a:r>
            <a:r>
              <a:rPr lang="zh-CN" altLang="en-US" sz="1200" dirty="0"/>
              <a:t>李诚成</a:t>
            </a:r>
            <a:r>
              <a:rPr lang="en-US" altLang="zh-CN" sz="1200" dirty="0"/>
              <a:t>, </a:t>
            </a:r>
            <a:r>
              <a:rPr lang="zh-CN" altLang="en-US" sz="1200" dirty="0"/>
              <a:t>邹贵今</a:t>
            </a:r>
            <a:r>
              <a:rPr lang="en-US" altLang="zh-CN" sz="1200" dirty="0"/>
              <a:t>, </a:t>
            </a:r>
            <a:r>
              <a:rPr lang="zh-CN" altLang="en-US" sz="1200" dirty="0"/>
              <a:t>黄韬 </a:t>
            </a:r>
            <a:r>
              <a:rPr lang="en-US" altLang="zh-CN" sz="1200" dirty="0"/>
              <a:t>&amp; </a:t>
            </a:r>
            <a:r>
              <a:rPr lang="zh-CN" altLang="en-US" sz="1200" dirty="0"/>
              <a:t>刘韵洁 </a:t>
            </a:r>
            <a:r>
              <a:rPr lang="en-US" altLang="zh-CN" sz="1200" dirty="0"/>
              <a:t>2018. </a:t>
            </a:r>
            <a:r>
              <a:rPr lang="zh-CN" altLang="en-US" sz="1200" b="1" dirty="0">
                <a:solidFill>
                  <a:srgbClr val="FF0000"/>
                </a:solidFill>
              </a:rPr>
              <a:t>基于</a:t>
            </a:r>
            <a:r>
              <a:rPr lang="zh-CN" altLang="en-US" sz="1200" b="1" dirty="0"/>
              <a:t>命名数据网络的区块链信息传输机制</a:t>
            </a:r>
            <a:r>
              <a:rPr lang="en-US" altLang="zh-CN" sz="1200" dirty="0"/>
              <a:t>. </a:t>
            </a:r>
            <a:r>
              <a:rPr lang="zh-CN" altLang="en-US" sz="1200" i="1" dirty="0"/>
              <a:t>通信学报</a:t>
            </a:r>
            <a:r>
              <a:rPr lang="en-US" altLang="zh-CN" sz="1200" b="1" dirty="0"/>
              <a:t>,</a:t>
            </a:r>
            <a:r>
              <a:rPr lang="en-US" altLang="zh-CN" sz="1200" dirty="0"/>
              <a:t> 24-33.</a:t>
            </a:r>
          </a:p>
          <a:p>
            <a:r>
              <a:rPr lang="zh-CN" altLang="en-US" sz="1200" dirty="0"/>
              <a:t>佘维</a:t>
            </a:r>
            <a:r>
              <a:rPr lang="en-US" altLang="zh-CN" sz="1200" dirty="0"/>
              <a:t>, </a:t>
            </a:r>
            <a:r>
              <a:rPr lang="zh-CN" altLang="en-US" sz="1200" dirty="0"/>
              <a:t>胡跃</a:t>
            </a:r>
            <a:r>
              <a:rPr lang="en-US" altLang="zh-CN" sz="1200" dirty="0"/>
              <a:t>, </a:t>
            </a:r>
            <a:r>
              <a:rPr lang="zh-CN" altLang="en-US" sz="1200" dirty="0"/>
              <a:t>杨晓宇</a:t>
            </a:r>
            <a:r>
              <a:rPr lang="en-US" altLang="zh-CN" sz="1200" dirty="0"/>
              <a:t>, </a:t>
            </a:r>
            <a:r>
              <a:rPr lang="zh-CN" altLang="en-US" sz="1200" dirty="0"/>
              <a:t>高山 </a:t>
            </a:r>
            <a:r>
              <a:rPr lang="en-US" altLang="zh-CN" sz="1200" dirty="0"/>
              <a:t>&amp; </a:t>
            </a:r>
            <a:r>
              <a:rPr lang="zh-CN" altLang="en-US" sz="1200" dirty="0"/>
              <a:t>刘炜 </a:t>
            </a:r>
            <a:r>
              <a:rPr lang="en-US" altLang="zh-CN" sz="1200" dirty="0"/>
              <a:t>2017. </a:t>
            </a:r>
            <a:r>
              <a:rPr lang="zh-CN" altLang="en-US" sz="1200" b="1" dirty="0">
                <a:solidFill>
                  <a:srgbClr val="FF0000"/>
                </a:solidFill>
              </a:rPr>
              <a:t>基于</a:t>
            </a:r>
            <a:r>
              <a:rPr lang="zh-CN" altLang="en-US" sz="1200" b="1" dirty="0"/>
              <a:t>能源区块链网络的虚拟电厂运行与调度模型</a:t>
            </a:r>
            <a:r>
              <a:rPr lang="en-US" altLang="zh-CN" sz="1200" dirty="0"/>
              <a:t>. </a:t>
            </a:r>
            <a:r>
              <a:rPr lang="zh-CN" altLang="en-US" sz="1200" i="1" dirty="0"/>
              <a:t>中国电机工程学报</a:t>
            </a:r>
            <a:r>
              <a:rPr lang="en-US" altLang="zh-CN" sz="1200" b="1" dirty="0"/>
              <a:t>,</a:t>
            </a:r>
            <a:r>
              <a:rPr lang="en-US" altLang="zh-CN" sz="1200" dirty="0"/>
              <a:t> 3729-3736.</a:t>
            </a:r>
          </a:p>
          <a:p>
            <a:r>
              <a:rPr lang="zh-CN" altLang="en-US" sz="1200" dirty="0"/>
              <a:t>王继业</a:t>
            </a:r>
            <a:r>
              <a:rPr lang="en-US" altLang="zh-CN" sz="1200" dirty="0"/>
              <a:t>, </a:t>
            </a:r>
            <a:r>
              <a:rPr lang="zh-CN" altLang="en-US" sz="1200" dirty="0"/>
              <a:t>高灵超</a:t>
            </a:r>
            <a:r>
              <a:rPr lang="en-US" altLang="zh-CN" sz="1200" dirty="0"/>
              <a:t>, </a:t>
            </a:r>
            <a:r>
              <a:rPr lang="zh-CN" altLang="en-US" sz="1200" dirty="0"/>
              <a:t>董爱强</a:t>
            </a:r>
            <a:r>
              <a:rPr lang="en-US" altLang="zh-CN" sz="1200" dirty="0"/>
              <a:t>, </a:t>
            </a:r>
            <a:r>
              <a:rPr lang="zh-CN" altLang="en-US" sz="1200" dirty="0"/>
              <a:t>郭少勇</a:t>
            </a:r>
            <a:r>
              <a:rPr lang="en-US" altLang="zh-CN" sz="1200" dirty="0"/>
              <a:t>, </a:t>
            </a:r>
            <a:r>
              <a:rPr lang="zh-CN" altLang="en-US" sz="1200" dirty="0"/>
              <a:t>陈晖 </a:t>
            </a:r>
            <a:r>
              <a:rPr lang="en-US" altLang="zh-CN" sz="1200" dirty="0"/>
              <a:t>&amp; </a:t>
            </a:r>
            <a:r>
              <a:rPr lang="zh-CN" altLang="en-US" sz="1200" dirty="0"/>
              <a:t>魏欣 </a:t>
            </a:r>
            <a:r>
              <a:rPr lang="en-US" altLang="zh-CN" sz="1200" dirty="0"/>
              <a:t>2017. </a:t>
            </a:r>
            <a:r>
              <a:rPr lang="zh-CN" altLang="en-US" sz="1200" b="1" dirty="0">
                <a:solidFill>
                  <a:srgbClr val="FF0000"/>
                </a:solidFill>
              </a:rPr>
              <a:t>基于</a:t>
            </a:r>
            <a:r>
              <a:rPr lang="zh-CN" altLang="en-US" sz="1200" b="1" dirty="0"/>
              <a:t>区块链的数据安全共享网络体系研究</a:t>
            </a:r>
            <a:r>
              <a:rPr lang="en-US" altLang="zh-CN" sz="1200" dirty="0"/>
              <a:t>. </a:t>
            </a:r>
            <a:r>
              <a:rPr lang="zh-CN" altLang="en-US" sz="1200" i="1" dirty="0"/>
              <a:t>计算机研究与发展</a:t>
            </a:r>
            <a:r>
              <a:rPr lang="en-US" altLang="zh-CN" sz="1200" b="1" dirty="0"/>
              <a:t>,</a:t>
            </a:r>
            <a:r>
              <a:rPr lang="en-US" altLang="zh-CN" sz="1200" dirty="0"/>
              <a:t> 742-749.</a:t>
            </a:r>
          </a:p>
          <a:p>
            <a:r>
              <a:rPr lang="zh-CN" altLang="en-US" sz="1200" dirty="0"/>
              <a:t>薛腾飞</a:t>
            </a:r>
            <a:r>
              <a:rPr lang="en-US" altLang="zh-CN" sz="1200" dirty="0"/>
              <a:t>, </a:t>
            </a:r>
            <a:r>
              <a:rPr lang="zh-CN" altLang="en-US" sz="1200" dirty="0"/>
              <a:t>傅群超</a:t>
            </a:r>
            <a:r>
              <a:rPr lang="en-US" altLang="zh-CN" sz="1200" dirty="0"/>
              <a:t>, </a:t>
            </a:r>
            <a:r>
              <a:rPr lang="zh-CN" altLang="en-US" sz="1200" dirty="0"/>
              <a:t>王枞 </a:t>
            </a:r>
            <a:r>
              <a:rPr lang="en-US" altLang="zh-CN" sz="1200" dirty="0"/>
              <a:t>&amp; </a:t>
            </a:r>
            <a:r>
              <a:rPr lang="zh-CN" altLang="en-US" sz="1200" dirty="0"/>
              <a:t>王新宴 </a:t>
            </a:r>
            <a:r>
              <a:rPr lang="en-US" altLang="zh-CN" sz="1200" dirty="0"/>
              <a:t>2017. </a:t>
            </a:r>
            <a:r>
              <a:rPr lang="zh-CN" altLang="en-US" sz="1200" b="1" dirty="0">
                <a:solidFill>
                  <a:srgbClr val="FF0000"/>
                </a:solidFill>
              </a:rPr>
              <a:t>基于</a:t>
            </a:r>
            <a:r>
              <a:rPr lang="zh-CN" altLang="en-US" sz="1200" b="1" dirty="0"/>
              <a:t>区块链的医疗数据共享模型研究</a:t>
            </a:r>
            <a:r>
              <a:rPr lang="en-US" altLang="zh-CN" sz="1200" dirty="0"/>
              <a:t>. </a:t>
            </a:r>
            <a:r>
              <a:rPr lang="zh-CN" altLang="en-US" sz="1200" i="1" dirty="0"/>
              <a:t>自动化学报</a:t>
            </a:r>
            <a:r>
              <a:rPr lang="en-US" altLang="zh-CN" sz="1200" b="1" dirty="0"/>
              <a:t>,</a:t>
            </a:r>
            <a:r>
              <a:rPr lang="en-US" altLang="zh-CN" sz="1200" dirty="0"/>
              <a:t> 1555-1562.</a:t>
            </a:r>
          </a:p>
          <a:p>
            <a:r>
              <a:rPr lang="zh-CN" altLang="en-US" sz="1200" dirty="0"/>
              <a:t>杨晓东</a:t>
            </a:r>
            <a:r>
              <a:rPr lang="en-US" altLang="zh-CN" sz="1200" dirty="0"/>
              <a:t>, </a:t>
            </a:r>
            <a:r>
              <a:rPr lang="zh-CN" altLang="en-US" sz="1200" dirty="0"/>
              <a:t>张有兵</a:t>
            </a:r>
            <a:r>
              <a:rPr lang="en-US" altLang="zh-CN" sz="1200" dirty="0"/>
              <a:t>, </a:t>
            </a:r>
            <a:r>
              <a:rPr lang="zh-CN" altLang="en-US" sz="1200" dirty="0"/>
              <a:t>卢俊杰</a:t>
            </a:r>
            <a:r>
              <a:rPr lang="en-US" altLang="zh-CN" sz="1200" dirty="0"/>
              <a:t>, </a:t>
            </a:r>
            <a:r>
              <a:rPr lang="zh-CN" altLang="en-US" sz="1200" dirty="0"/>
              <a:t>赵波</a:t>
            </a:r>
            <a:r>
              <a:rPr lang="en-US" altLang="zh-CN" sz="1200" dirty="0"/>
              <a:t>, </a:t>
            </a:r>
            <a:r>
              <a:rPr lang="zh-CN" altLang="en-US" sz="1200" dirty="0"/>
              <a:t>黄飞腾</a:t>
            </a:r>
            <a:r>
              <a:rPr lang="en-US" altLang="zh-CN" sz="1200" dirty="0"/>
              <a:t>, </a:t>
            </a:r>
            <a:r>
              <a:rPr lang="zh-CN" altLang="en-US" sz="1200" dirty="0"/>
              <a:t>戚军 </a:t>
            </a:r>
            <a:r>
              <a:rPr lang="en-US" altLang="zh-CN" sz="1200" dirty="0"/>
              <a:t>&amp; </a:t>
            </a:r>
            <a:r>
              <a:rPr lang="zh-CN" altLang="en-US" sz="1200" dirty="0"/>
              <a:t>潘红武 </a:t>
            </a:r>
            <a:r>
              <a:rPr lang="en-US" altLang="zh-CN" sz="1200" dirty="0"/>
              <a:t>2017. </a:t>
            </a:r>
            <a:r>
              <a:rPr lang="zh-CN" altLang="en-US" sz="1200" b="1" dirty="0">
                <a:solidFill>
                  <a:srgbClr val="FF0000"/>
                </a:solidFill>
              </a:rPr>
              <a:t>基于</a:t>
            </a:r>
            <a:r>
              <a:rPr lang="zh-CN" altLang="en-US" sz="1200" b="1" dirty="0"/>
              <a:t>区块链技术的能源局域网储能系统自动需求响应</a:t>
            </a:r>
            <a:r>
              <a:rPr lang="en-US" altLang="zh-CN" sz="1200" dirty="0"/>
              <a:t>. </a:t>
            </a:r>
            <a:r>
              <a:rPr lang="zh-CN" altLang="en-US" sz="1200" i="1" dirty="0"/>
              <a:t>中国电机工程学报</a:t>
            </a:r>
            <a:r>
              <a:rPr lang="en-US" altLang="zh-CN" sz="1200" b="1" dirty="0"/>
              <a:t>,</a:t>
            </a:r>
            <a:r>
              <a:rPr lang="en-US" altLang="zh-CN" sz="1200" dirty="0"/>
              <a:t> 3703-3716.</a:t>
            </a:r>
          </a:p>
          <a:p>
            <a:r>
              <a:rPr lang="zh-CN" altLang="en-US" sz="1200" dirty="0"/>
              <a:t>赵赫</a:t>
            </a:r>
            <a:r>
              <a:rPr lang="en-US" altLang="zh-CN" sz="1200" dirty="0"/>
              <a:t>, </a:t>
            </a:r>
            <a:r>
              <a:rPr lang="zh-CN" altLang="en-US" sz="1200" dirty="0"/>
              <a:t>李晓风</a:t>
            </a:r>
            <a:r>
              <a:rPr lang="en-US" altLang="zh-CN" sz="1200" dirty="0"/>
              <a:t>, </a:t>
            </a:r>
            <a:r>
              <a:rPr lang="zh-CN" altLang="en-US" sz="1200" dirty="0"/>
              <a:t>占礼葵 </a:t>
            </a:r>
            <a:r>
              <a:rPr lang="en-US" altLang="zh-CN" sz="1200" dirty="0"/>
              <a:t>&amp; </a:t>
            </a:r>
            <a:r>
              <a:rPr lang="zh-CN" altLang="en-US" sz="1200" dirty="0"/>
              <a:t>吴仲城 </a:t>
            </a:r>
            <a:r>
              <a:rPr lang="en-US" altLang="zh-CN" sz="1200" dirty="0"/>
              <a:t>2015. </a:t>
            </a:r>
            <a:r>
              <a:rPr lang="zh-CN" altLang="en-US" sz="1200" b="1" dirty="0">
                <a:solidFill>
                  <a:srgbClr val="FF0000"/>
                </a:solidFill>
              </a:rPr>
              <a:t>基于</a:t>
            </a:r>
            <a:r>
              <a:rPr lang="zh-CN" altLang="en-US" sz="1200" b="1" dirty="0"/>
              <a:t>区块链技术的采样机器人数据保护方法</a:t>
            </a:r>
            <a:r>
              <a:rPr lang="en-US" altLang="zh-CN" sz="1200" dirty="0"/>
              <a:t>. </a:t>
            </a:r>
            <a:r>
              <a:rPr lang="zh-CN" altLang="en-US" sz="1200" i="1" dirty="0"/>
              <a:t>华中科技大学学报</a:t>
            </a:r>
            <a:r>
              <a:rPr lang="en-US" altLang="zh-CN" sz="1200" i="1" dirty="0"/>
              <a:t>(</a:t>
            </a:r>
            <a:r>
              <a:rPr lang="zh-CN" altLang="en-US" sz="1200" i="1" dirty="0"/>
              <a:t>自然科学版</a:t>
            </a:r>
            <a:r>
              <a:rPr lang="en-US" altLang="zh-CN" sz="1200" i="1" dirty="0"/>
              <a:t>)</a:t>
            </a:r>
            <a:r>
              <a:rPr lang="en-US" altLang="zh-CN" sz="1200" b="1" dirty="0"/>
              <a:t>,</a:t>
            </a:r>
            <a:r>
              <a:rPr lang="en-US" altLang="zh-CN" sz="1200" dirty="0"/>
              <a:t> 216-219.</a:t>
            </a:r>
          </a:p>
        </p:txBody>
      </p:sp>
    </p:spTree>
    <p:extLst>
      <p:ext uri="{BB962C8B-B14F-4D97-AF65-F5344CB8AC3E}">
        <p14:creationId xmlns:p14="http://schemas.microsoft.com/office/powerpoint/2010/main" val="288419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08F095F-B61E-467A-9313-4C60C31B0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区块链相关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0FECC-F066-4CA8-A785-0AFEB5895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6208" y="1431012"/>
            <a:ext cx="8189152" cy="4608842"/>
          </a:xfrm>
        </p:spPr>
        <p:txBody>
          <a:bodyPr>
            <a:normAutofit/>
          </a:bodyPr>
          <a:lstStyle/>
          <a:p>
            <a:r>
              <a:rPr lang="zh-CN" altLang="en-US" sz="1200" dirty="0"/>
              <a:t>曾鸣</a:t>
            </a:r>
            <a:r>
              <a:rPr lang="en-US" altLang="zh-CN" sz="1200" dirty="0"/>
              <a:t>, </a:t>
            </a:r>
            <a:r>
              <a:rPr lang="zh-CN" altLang="en-US" sz="1200" dirty="0"/>
              <a:t>程俊</a:t>
            </a:r>
            <a:r>
              <a:rPr lang="en-US" altLang="zh-CN" sz="1200" dirty="0"/>
              <a:t>, </a:t>
            </a:r>
            <a:r>
              <a:rPr lang="zh-CN" altLang="en-US" sz="1200" dirty="0"/>
              <a:t>王雨晴</a:t>
            </a:r>
            <a:r>
              <a:rPr lang="en-US" altLang="zh-CN" sz="1200" dirty="0"/>
              <a:t>, </a:t>
            </a:r>
            <a:r>
              <a:rPr lang="zh-CN" altLang="en-US" sz="1200" dirty="0"/>
              <a:t>李源非</a:t>
            </a:r>
            <a:r>
              <a:rPr lang="en-US" altLang="zh-CN" sz="1200" dirty="0"/>
              <a:t>, </a:t>
            </a:r>
            <a:r>
              <a:rPr lang="zh-CN" altLang="en-US" sz="1200" dirty="0"/>
              <a:t>杨雍琦 </a:t>
            </a:r>
            <a:r>
              <a:rPr lang="en-US" altLang="zh-CN" sz="1200" dirty="0"/>
              <a:t>&amp; </a:t>
            </a:r>
            <a:r>
              <a:rPr lang="zh-CN" altLang="en-US" sz="1200" dirty="0"/>
              <a:t>窦金月 </a:t>
            </a:r>
            <a:r>
              <a:rPr lang="en-US" altLang="zh-CN" sz="1200" dirty="0"/>
              <a:t>2017. </a:t>
            </a:r>
            <a:r>
              <a:rPr lang="zh-CN" altLang="en-US" sz="1200" b="1" dirty="0">
                <a:solidFill>
                  <a:srgbClr val="D24726"/>
                </a:solidFill>
              </a:rPr>
              <a:t>区块链</a:t>
            </a:r>
            <a:r>
              <a:rPr lang="zh-CN" altLang="en-US" sz="1200" b="1" dirty="0"/>
              <a:t>框架下能源互联网多模块协同自治模式初探</a:t>
            </a:r>
            <a:r>
              <a:rPr lang="en-US" altLang="zh-CN" sz="1200" dirty="0"/>
              <a:t>. </a:t>
            </a:r>
            <a:r>
              <a:rPr lang="zh-CN" altLang="en-US" sz="1200" i="1" dirty="0"/>
              <a:t>中国电机工程学报</a:t>
            </a:r>
            <a:r>
              <a:rPr lang="en-US" altLang="zh-CN" sz="1200" b="1" dirty="0"/>
              <a:t>,</a:t>
            </a:r>
            <a:r>
              <a:rPr lang="en-US" altLang="zh-CN" sz="1200" dirty="0"/>
              <a:t> 3672-3681.</a:t>
            </a:r>
          </a:p>
          <a:p>
            <a:r>
              <a:rPr lang="zh-CN" altLang="en-US" sz="1200" dirty="0"/>
              <a:t>李彬</a:t>
            </a:r>
            <a:r>
              <a:rPr lang="en-US" altLang="zh-CN" sz="1200" dirty="0"/>
              <a:t>, </a:t>
            </a:r>
            <a:r>
              <a:rPr lang="zh-CN" altLang="en-US" sz="1200" dirty="0"/>
              <a:t>曹望璋</a:t>
            </a:r>
            <a:r>
              <a:rPr lang="en-US" altLang="zh-CN" sz="1200" dirty="0"/>
              <a:t>, </a:t>
            </a:r>
            <a:r>
              <a:rPr lang="zh-CN" altLang="en-US" sz="1200" dirty="0"/>
              <a:t>祁兵</a:t>
            </a:r>
            <a:r>
              <a:rPr lang="en-US" altLang="zh-CN" sz="1200" dirty="0"/>
              <a:t>, </a:t>
            </a:r>
            <a:r>
              <a:rPr lang="zh-CN" altLang="en-US" sz="1200" dirty="0"/>
              <a:t>孙毅</a:t>
            </a:r>
            <a:r>
              <a:rPr lang="en-US" altLang="zh-CN" sz="1200" dirty="0"/>
              <a:t>, </a:t>
            </a:r>
            <a:r>
              <a:rPr lang="zh-CN" altLang="en-US" sz="1200" dirty="0"/>
              <a:t>郭乃网</a:t>
            </a:r>
            <a:r>
              <a:rPr lang="en-US" altLang="zh-CN" sz="1200" dirty="0"/>
              <a:t>, </a:t>
            </a:r>
            <a:r>
              <a:rPr lang="zh-CN" altLang="en-US" sz="1200" dirty="0"/>
              <a:t>苏运 </a:t>
            </a:r>
            <a:r>
              <a:rPr lang="en-US" altLang="zh-CN" sz="1200" dirty="0"/>
              <a:t>&amp; </a:t>
            </a:r>
            <a:r>
              <a:rPr lang="zh-CN" altLang="en-US" sz="1200" dirty="0"/>
              <a:t>崔高颖 </a:t>
            </a:r>
            <a:r>
              <a:rPr lang="en-US" altLang="zh-CN" sz="1200" dirty="0"/>
              <a:t>2017. </a:t>
            </a:r>
            <a:r>
              <a:rPr lang="zh-CN" altLang="en-US" sz="1200" b="1" dirty="0">
                <a:solidFill>
                  <a:srgbClr val="D24726"/>
                </a:solidFill>
              </a:rPr>
              <a:t>区块链</a:t>
            </a:r>
            <a:r>
              <a:rPr lang="zh-CN" altLang="en-US" sz="1200" b="1" dirty="0"/>
              <a:t>技术在电力辅助服务领域的应用综述</a:t>
            </a:r>
            <a:r>
              <a:rPr lang="en-US" altLang="zh-CN" sz="1200" dirty="0"/>
              <a:t>. </a:t>
            </a:r>
            <a:r>
              <a:rPr lang="zh-CN" altLang="en-US" sz="1200" i="1" dirty="0"/>
              <a:t>电网技术</a:t>
            </a:r>
            <a:r>
              <a:rPr lang="en-US" altLang="zh-CN" sz="1200" b="1" dirty="0"/>
              <a:t>,</a:t>
            </a:r>
            <a:r>
              <a:rPr lang="en-US" altLang="zh-CN" sz="1200" dirty="0"/>
              <a:t> 736-744.</a:t>
            </a:r>
          </a:p>
          <a:p>
            <a:r>
              <a:rPr lang="zh-CN" altLang="en-US" sz="1200" dirty="0"/>
              <a:t>李牧南 </a:t>
            </a:r>
            <a:r>
              <a:rPr lang="en-US" altLang="zh-CN" sz="1200" dirty="0"/>
              <a:t>2017. </a:t>
            </a:r>
            <a:r>
              <a:rPr lang="zh-CN" altLang="en-US" sz="1200" b="1" dirty="0">
                <a:solidFill>
                  <a:srgbClr val="D24726"/>
                </a:solidFill>
              </a:rPr>
              <a:t>区块链</a:t>
            </a:r>
            <a:r>
              <a:rPr lang="zh-CN" altLang="en-US" sz="1200" b="1" dirty="0"/>
              <a:t>和比特币相关主题的知识结构分析</a:t>
            </a:r>
            <a:r>
              <a:rPr lang="en-US" altLang="zh-CN" sz="1200" b="1" dirty="0"/>
              <a:t>:</a:t>
            </a:r>
            <a:r>
              <a:rPr lang="zh-CN" altLang="en-US" sz="1200" b="1" dirty="0"/>
              <a:t>共被引和耦合聚类分析视角</a:t>
            </a:r>
            <a:r>
              <a:rPr lang="en-US" altLang="zh-CN" sz="1200" dirty="0"/>
              <a:t>. </a:t>
            </a:r>
            <a:r>
              <a:rPr lang="zh-CN" altLang="en-US" sz="1200" i="1" dirty="0"/>
              <a:t>自动化学报</a:t>
            </a:r>
            <a:r>
              <a:rPr lang="en-US" altLang="zh-CN" sz="1200" b="1" dirty="0"/>
              <a:t>,</a:t>
            </a:r>
            <a:r>
              <a:rPr lang="en-US" altLang="zh-CN" sz="1200" dirty="0"/>
              <a:t> 1509-1519.</a:t>
            </a:r>
          </a:p>
          <a:p>
            <a:r>
              <a:rPr lang="zh-CN" altLang="en-US" sz="1200" dirty="0"/>
              <a:t>欧阳旭</a:t>
            </a:r>
            <a:r>
              <a:rPr lang="en-US" altLang="zh-CN" sz="1200" dirty="0"/>
              <a:t>, </a:t>
            </a:r>
            <a:r>
              <a:rPr lang="zh-CN" altLang="en-US" sz="1200" dirty="0"/>
              <a:t>朱向前</a:t>
            </a:r>
            <a:r>
              <a:rPr lang="en-US" altLang="zh-CN" sz="1200" dirty="0"/>
              <a:t>, </a:t>
            </a:r>
            <a:r>
              <a:rPr lang="zh-CN" altLang="en-US" sz="1200" dirty="0"/>
              <a:t>叶伦 </a:t>
            </a:r>
            <a:r>
              <a:rPr lang="en-US" altLang="zh-CN" sz="1200" dirty="0"/>
              <a:t>&amp; </a:t>
            </a:r>
            <a:r>
              <a:rPr lang="zh-CN" altLang="en-US" sz="1200" dirty="0"/>
              <a:t>姚建刚 </a:t>
            </a:r>
            <a:r>
              <a:rPr lang="en-US" altLang="zh-CN" sz="1200" dirty="0"/>
              <a:t>2017. </a:t>
            </a:r>
            <a:r>
              <a:rPr lang="zh-CN" altLang="en-US" sz="1200" b="1" dirty="0">
                <a:solidFill>
                  <a:srgbClr val="D24726"/>
                </a:solidFill>
              </a:rPr>
              <a:t>区块链</a:t>
            </a:r>
            <a:r>
              <a:rPr lang="zh-CN" altLang="en-US" sz="1200" b="1" dirty="0"/>
              <a:t>技术在大用户直购电中的应用初探</a:t>
            </a:r>
            <a:r>
              <a:rPr lang="en-US" altLang="zh-CN" sz="1200" dirty="0"/>
              <a:t>. </a:t>
            </a:r>
            <a:r>
              <a:rPr lang="zh-CN" altLang="en-US" sz="1200" i="1" dirty="0"/>
              <a:t>中国电机工程学报</a:t>
            </a:r>
            <a:r>
              <a:rPr lang="en-US" altLang="zh-CN" sz="1200" b="1" dirty="0"/>
              <a:t>,</a:t>
            </a:r>
            <a:r>
              <a:rPr lang="en-US" altLang="zh-CN" sz="1200" dirty="0"/>
              <a:t> 3737-3745.</a:t>
            </a:r>
          </a:p>
          <a:p>
            <a:r>
              <a:rPr lang="zh-CN" altLang="en-US" sz="1200" dirty="0"/>
              <a:t>钱卫宁</a:t>
            </a:r>
            <a:r>
              <a:rPr lang="en-US" altLang="zh-CN" sz="1200" dirty="0"/>
              <a:t>, </a:t>
            </a:r>
            <a:r>
              <a:rPr lang="zh-CN" altLang="en-US" sz="1200" dirty="0"/>
              <a:t>邵奇峰</a:t>
            </a:r>
            <a:r>
              <a:rPr lang="en-US" altLang="zh-CN" sz="1200" dirty="0"/>
              <a:t>, </a:t>
            </a:r>
            <a:r>
              <a:rPr lang="zh-CN" altLang="en-US" sz="1200" dirty="0"/>
              <a:t>朱燕超</a:t>
            </a:r>
            <a:r>
              <a:rPr lang="en-US" altLang="zh-CN" sz="1200" dirty="0"/>
              <a:t>, </a:t>
            </a:r>
            <a:r>
              <a:rPr lang="zh-CN" altLang="en-US" sz="1200" dirty="0"/>
              <a:t>金澈清 </a:t>
            </a:r>
            <a:r>
              <a:rPr lang="en-US" altLang="zh-CN" sz="1200" dirty="0"/>
              <a:t>&amp; </a:t>
            </a:r>
            <a:r>
              <a:rPr lang="zh-CN" altLang="en-US" sz="1200" dirty="0"/>
              <a:t>周傲英 </a:t>
            </a:r>
            <a:r>
              <a:rPr lang="en-US" altLang="zh-CN" sz="1200" dirty="0"/>
              <a:t>2018. </a:t>
            </a:r>
            <a:r>
              <a:rPr lang="zh-CN" altLang="en-US" sz="1200" b="1" dirty="0">
                <a:solidFill>
                  <a:srgbClr val="D24726"/>
                </a:solidFill>
              </a:rPr>
              <a:t>区块链</a:t>
            </a:r>
            <a:r>
              <a:rPr lang="zh-CN" altLang="en-US" sz="1200" b="1" dirty="0"/>
              <a:t>与可信数据管理</a:t>
            </a:r>
            <a:r>
              <a:rPr lang="en-US" altLang="zh-CN" sz="1200" b="1" dirty="0"/>
              <a:t>:</a:t>
            </a:r>
            <a:r>
              <a:rPr lang="zh-CN" altLang="en-US" sz="1200" b="1" dirty="0"/>
              <a:t>问题与方法</a:t>
            </a:r>
            <a:r>
              <a:rPr lang="en-US" altLang="zh-CN" sz="1200" dirty="0"/>
              <a:t>. </a:t>
            </a:r>
            <a:r>
              <a:rPr lang="zh-CN" altLang="en-US" sz="1200" i="1" dirty="0"/>
              <a:t>软件学报</a:t>
            </a:r>
            <a:r>
              <a:rPr lang="en-US" altLang="zh-CN" sz="1200" b="1" dirty="0"/>
              <a:t>,</a:t>
            </a:r>
            <a:r>
              <a:rPr lang="en-US" altLang="zh-CN" sz="1200" dirty="0"/>
              <a:t> 150-159.</a:t>
            </a:r>
          </a:p>
          <a:p>
            <a:r>
              <a:rPr lang="zh-CN" altLang="en-US" sz="1200" dirty="0"/>
              <a:t>武赓</a:t>
            </a:r>
            <a:r>
              <a:rPr lang="en-US" altLang="zh-CN" sz="1200" dirty="0"/>
              <a:t>, </a:t>
            </a:r>
            <a:r>
              <a:rPr lang="zh-CN" altLang="en-US" sz="1200" dirty="0"/>
              <a:t>曾博</a:t>
            </a:r>
            <a:r>
              <a:rPr lang="en-US" altLang="zh-CN" sz="1200" dirty="0"/>
              <a:t>, </a:t>
            </a:r>
            <a:r>
              <a:rPr lang="zh-CN" altLang="en-US" sz="1200" dirty="0"/>
              <a:t>李冉 </a:t>
            </a:r>
            <a:r>
              <a:rPr lang="en-US" altLang="zh-CN" sz="1200" dirty="0"/>
              <a:t>&amp; </a:t>
            </a:r>
            <a:r>
              <a:rPr lang="zh-CN" altLang="en-US" sz="1200" dirty="0"/>
              <a:t>曾鸣 </a:t>
            </a:r>
            <a:r>
              <a:rPr lang="en-US" altLang="zh-CN" sz="1200" dirty="0"/>
              <a:t>2017. </a:t>
            </a:r>
            <a:r>
              <a:rPr lang="zh-CN" altLang="en-US" sz="1200" b="1" dirty="0">
                <a:solidFill>
                  <a:srgbClr val="D24726"/>
                </a:solidFill>
              </a:rPr>
              <a:t>区块链</a:t>
            </a:r>
            <a:r>
              <a:rPr lang="zh-CN" altLang="en-US" sz="1200" b="1" dirty="0"/>
              <a:t>技术在综合需求侧响应资源交易中的应用模式研究</a:t>
            </a:r>
            <a:r>
              <a:rPr lang="en-US" altLang="zh-CN" sz="1200" dirty="0"/>
              <a:t>. </a:t>
            </a:r>
            <a:r>
              <a:rPr lang="zh-CN" altLang="en-US" sz="1200" i="1" dirty="0"/>
              <a:t>中国电机工程学报</a:t>
            </a:r>
            <a:r>
              <a:rPr lang="en-US" altLang="zh-CN" sz="1200" b="1" dirty="0"/>
              <a:t>,</a:t>
            </a:r>
            <a:r>
              <a:rPr lang="en-US" altLang="zh-CN" sz="1200" dirty="0"/>
              <a:t> 3717-3728.</a:t>
            </a:r>
          </a:p>
          <a:p>
            <a:r>
              <a:rPr lang="zh-CN" altLang="en-US" sz="1200" dirty="0"/>
              <a:t>杨德昌</a:t>
            </a:r>
            <a:r>
              <a:rPr lang="en-US" altLang="zh-CN" sz="1200" dirty="0"/>
              <a:t>, </a:t>
            </a:r>
            <a:r>
              <a:rPr lang="zh-CN" altLang="en-US" sz="1200" dirty="0"/>
              <a:t>赵肖余</a:t>
            </a:r>
            <a:r>
              <a:rPr lang="en-US" altLang="zh-CN" sz="1200" dirty="0"/>
              <a:t>, </a:t>
            </a:r>
            <a:r>
              <a:rPr lang="zh-CN" altLang="en-US" sz="1200" dirty="0"/>
              <a:t>徐梓潇</a:t>
            </a:r>
            <a:r>
              <a:rPr lang="en-US" altLang="zh-CN" sz="1200" dirty="0"/>
              <a:t>, </a:t>
            </a:r>
            <a:r>
              <a:rPr lang="zh-CN" altLang="en-US" sz="1200" dirty="0"/>
              <a:t>李勇 </a:t>
            </a:r>
            <a:r>
              <a:rPr lang="en-US" altLang="zh-CN" sz="1200" dirty="0"/>
              <a:t>&amp; </a:t>
            </a:r>
            <a:r>
              <a:rPr lang="zh-CN" altLang="en-US" sz="1200" dirty="0"/>
              <a:t>李强 </a:t>
            </a:r>
            <a:r>
              <a:rPr lang="en-US" altLang="zh-CN" sz="1200" dirty="0"/>
              <a:t>2017. </a:t>
            </a:r>
            <a:r>
              <a:rPr lang="zh-CN" altLang="en-US" sz="1200" b="1" dirty="0">
                <a:solidFill>
                  <a:srgbClr val="D24726"/>
                </a:solidFill>
              </a:rPr>
              <a:t>区块链</a:t>
            </a:r>
            <a:r>
              <a:rPr lang="zh-CN" altLang="en-US" sz="1200" b="1" dirty="0"/>
              <a:t>在能源互联网中应用现状分析和前景展望</a:t>
            </a:r>
            <a:r>
              <a:rPr lang="en-US" altLang="zh-CN" sz="1200" dirty="0"/>
              <a:t>. </a:t>
            </a:r>
            <a:r>
              <a:rPr lang="zh-CN" altLang="en-US" sz="1200" i="1" dirty="0"/>
              <a:t>中国电机工程学报</a:t>
            </a:r>
            <a:r>
              <a:rPr lang="en-US" altLang="zh-CN" sz="1200" b="1" dirty="0"/>
              <a:t>,</a:t>
            </a:r>
            <a:r>
              <a:rPr lang="en-US" altLang="zh-CN" sz="1200" dirty="0"/>
              <a:t> 3664-3671.</a:t>
            </a:r>
          </a:p>
          <a:p>
            <a:r>
              <a:rPr lang="zh-CN" altLang="en-US" sz="1200" dirty="0"/>
              <a:t>袁勇 </a:t>
            </a:r>
            <a:r>
              <a:rPr lang="en-US" altLang="zh-CN" sz="1200" dirty="0"/>
              <a:t>&amp; </a:t>
            </a:r>
            <a:r>
              <a:rPr lang="zh-CN" altLang="en-US" sz="1200" dirty="0"/>
              <a:t>王飞跃 </a:t>
            </a:r>
            <a:r>
              <a:rPr lang="en-US" altLang="zh-CN" sz="1200" dirty="0"/>
              <a:t>2016. </a:t>
            </a:r>
            <a:r>
              <a:rPr lang="zh-CN" altLang="en-US" sz="1200" b="1" dirty="0">
                <a:solidFill>
                  <a:srgbClr val="D24726"/>
                </a:solidFill>
              </a:rPr>
              <a:t>区块链</a:t>
            </a:r>
            <a:r>
              <a:rPr lang="zh-CN" altLang="en-US" sz="1200" b="1" dirty="0"/>
              <a:t>技术发展现状与展望</a:t>
            </a:r>
            <a:r>
              <a:rPr lang="en-US" altLang="zh-CN" sz="1200" dirty="0"/>
              <a:t>. </a:t>
            </a:r>
            <a:r>
              <a:rPr lang="zh-CN" altLang="en-US" sz="1200" i="1" dirty="0"/>
              <a:t>自动化学报</a:t>
            </a:r>
            <a:r>
              <a:rPr lang="en-US" altLang="zh-CN" sz="1200" b="1" dirty="0"/>
              <a:t>,</a:t>
            </a:r>
            <a:r>
              <a:rPr lang="en-US" altLang="zh-CN" sz="1200" dirty="0"/>
              <a:t> 481-494.</a:t>
            </a:r>
          </a:p>
          <a:p>
            <a:r>
              <a:rPr lang="zh-CN" altLang="en-US" sz="1200" dirty="0"/>
              <a:t>袁勇</a:t>
            </a:r>
            <a:r>
              <a:rPr lang="en-US" altLang="zh-CN" sz="1200" dirty="0"/>
              <a:t>, </a:t>
            </a:r>
            <a:r>
              <a:rPr lang="zh-CN" altLang="en-US" sz="1200" dirty="0"/>
              <a:t>周涛</a:t>
            </a:r>
            <a:r>
              <a:rPr lang="en-US" altLang="zh-CN" sz="1200" dirty="0"/>
              <a:t>, </a:t>
            </a:r>
            <a:r>
              <a:rPr lang="zh-CN" altLang="en-US" sz="1200" dirty="0"/>
              <a:t>周傲英</a:t>
            </a:r>
            <a:r>
              <a:rPr lang="en-US" altLang="zh-CN" sz="1200" dirty="0"/>
              <a:t>, </a:t>
            </a:r>
            <a:r>
              <a:rPr lang="zh-CN" altLang="en-US" sz="1200" dirty="0"/>
              <a:t>段永朝 </a:t>
            </a:r>
            <a:r>
              <a:rPr lang="en-US" altLang="zh-CN" sz="1200" dirty="0"/>
              <a:t>&amp; </a:t>
            </a:r>
            <a:r>
              <a:rPr lang="zh-CN" altLang="en-US" sz="1200" dirty="0"/>
              <a:t>王飞跃 </a:t>
            </a:r>
            <a:r>
              <a:rPr lang="en-US" altLang="zh-CN" sz="1200" dirty="0"/>
              <a:t>2017. </a:t>
            </a:r>
            <a:r>
              <a:rPr lang="zh-CN" altLang="en-US" sz="1200" b="1" dirty="0">
                <a:solidFill>
                  <a:srgbClr val="D24726"/>
                </a:solidFill>
              </a:rPr>
              <a:t>区块链</a:t>
            </a:r>
            <a:r>
              <a:rPr lang="zh-CN" altLang="en-US" sz="1200" b="1" dirty="0"/>
              <a:t>技术</a:t>
            </a:r>
            <a:r>
              <a:rPr lang="en-US" altLang="zh-CN" sz="1200" b="1" dirty="0"/>
              <a:t>:</a:t>
            </a:r>
            <a:r>
              <a:rPr lang="zh-CN" altLang="en-US" sz="1200" b="1" dirty="0"/>
              <a:t>从数据智能到知识自动化</a:t>
            </a:r>
            <a:r>
              <a:rPr lang="en-US" altLang="zh-CN" sz="1200" dirty="0"/>
              <a:t>. </a:t>
            </a:r>
            <a:r>
              <a:rPr lang="zh-CN" altLang="en-US" sz="1200" i="1" dirty="0"/>
              <a:t>自动化学报</a:t>
            </a:r>
            <a:r>
              <a:rPr lang="en-US" altLang="zh-CN" sz="1200" b="1" dirty="0"/>
              <a:t>,</a:t>
            </a:r>
            <a:r>
              <a:rPr lang="en-US" altLang="zh-CN" sz="1200" dirty="0"/>
              <a:t> 1485-1490.</a:t>
            </a:r>
          </a:p>
          <a:p>
            <a:r>
              <a:rPr lang="zh-CN" altLang="en-US" sz="1200" dirty="0"/>
              <a:t>祝烈煌</a:t>
            </a:r>
            <a:r>
              <a:rPr lang="en-US" altLang="zh-CN" sz="1200" dirty="0"/>
              <a:t>, </a:t>
            </a:r>
            <a:r>
              <a:rPr lang="zh-CN" altLang="en-US" sz="1200" dirty="0"/>
              <a:t>高峰</a:t>
            </a:r>
            <a:r>
              <a:rPr lang="en-US" altLang="zh-CN" sz="1200" dirty="0"/>
              <a:t>, </a:t>
            </a:r>
            <a:r>
              <a:rPr lang="zh-CN" altLang="en-US" sz="1200" dirty="0"/>
              <a:t>沈蒙</a:t>
            </a:r>
            <a:r>
              <a:rPr lang="en-US" altLang="zh-CN" sz="1200" dirty="0"/>
              <a:t>, </a:t>
            </a:r>
            <a:r>
              <a:rPr lang="zh-CN" altLang="en-US" sz="1200" dirty="0"/>
              <a:t>李艳东</a:t>
            </a:r>
            <a:r>
              <a:rPr lang="en-US" altLang="zh-CN" sz="1200" dirty="0"/>
              <a:t>, </a:t>
            </a:r>
            <a:r>
              <a:rPr lang="zh-CN" altLang="en-US" sz="1200" dirty="0"/>
              <a:t>郑宝昆</a:t>
            </a:r>
            <a:r>
              <a:rPr lang="en-US" altLang="zh-CN" sz="1200" dirty="0"/>
              <a:t>, </a:t>
            </a:r>
            <a:r>
              <a:rPr lang="zh-CN" altLang="en-US" sz="1200" dirty="0"/>
              <a:t>毛洪亮 </a:t>
            </a:r>
            <a:r>
              <a:rPr lang="en-US" altLang="zh-CN" sz="1200" dirty="0"/>
              <a:t>&amp; </a:t>
            </a:r>
            <a:r>
              <a:rPr lang="zh-CN" altLang="en-US" sz="1200" dirty="0"/>
              <a:t>吴震 </a:t>
            </a:r>
            <a:r>
              <a:rPr lang="en-US" altLang="zh-CN" sz="1200" dirty="0"/>
              <a:t>2017. </a:t>
            </a:r>
            <a:r>
              <a:rPr lang="zh-CN" altLang="en-US" sz="1200" b="1" dirty="0">
                <a:solidFill>
                  <a:srgbClr val="D24726"/>
                </a:solidFill>
              </a:rPr>
              <a:t>区块链</a:t>
            </a:r>
            <a:r>
              <a:rPr lang="zh-CN" altLang="en-US" sz="1200" b="1" dirty="0"/>
              <a:t>隐私保护研究综述</a:t>
            </a:r>
            <a:r>
              <a:rPr lang="en-US" altLang="zh-CN" sz="1200" dirty="0"/>
              <a:t>. </a:t>
            </a:r>
            <a:r>
              <a:rPr lang="zh-CN" altLang="en-US" sz="1200" i="1" dirty="0"/>
              <a:t>计算机研究与发展</a:t>
            </a:r>
            <a:r>
              <a:rPr lang="en-US" altLang="zh-CN" sz="1200" b="1" dirty="0"/>
              <a:t>,</a:t>
            </a:r>
            <a:r>
              <a:rPr lang="en-US" altLang="zh-CN" sz="1200" dirty="0"/>
              <a:t> 2170-2186.</a:t>
            </a:r>
          </a:p>
        </p:txBody>
      </p:sp>
    </p:spTree>
    <p:extLst>
      <p:ext uri="{BB962C8B-B14F-4D97-AF65-F5344CB8AC3E}">
        <p14:creationId xmlns:p14="http://schemas.microsoft.com/office/powerpoint/2010/main" val="250874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27FF518-CFEA-4544-970E-150F4F11B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对于区块链技术的改进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ED457-24F9-48C8-B6DB-F2892B940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6207" y="1431012"/>
            <a:ext cx="8030335" cy="2279528"/>
          </a:xfrm>
        </p:spPr>
        <p:txBody>
          <a:bodyPr/>
          <a:lstStyle/>
          <a:p>
            <a:r>
              <a:rPr lang="zh-CN" altLang="en-US" sz="1200" dirty="0"/>
              <a:t>唐长兵</a:t>
            </a:r>
            <a:r>
              <a:rPr lang="en-US" altLang="zh-CN" sz="1200" dirty="0"/>
              <a:t>, </a:t>
            </a:r>
            <a:r>
              <a:rPr lang="zh-CN" altLang="en-US" sz="1200" dirty="0"/>
              <a:t>杨珍</a:t>
            </a:r>
            <a:r>
              <a:rPr lang="en-US" altLang="zh-CN" sz="1200" dirty="0"/>
              <a:t>, </a:t>
            </a:r>
            <a:r>
              <a:rPr lang="zh-CN" altLang="en-US" sz="1200" dirty="0"/>
              <a:t>郑忠龙</a:t>
            </a:r>
            <a:r>
              <a:rPr lang="en-US" altLang="zh-CN" sz="1200" dirty="0"/>
              <a:t>, </a:t>
            </a:r>
            <a:r>
              <a:rPr lang="zh-CN" altLang="en-US" sz="1200" dirty="0"/>
              <a:t>陈中育 </a:t>
            </a:r>
            <a:r>
              <a:rPr lang="en-US" altLang="zh-CN" sz="1200" dirty="0"/>
              <a:t>&amp; </a:t>
            </a:r>
            <a:r>
              <a:rPr lang="zh-CN" altLang="en-US" sz="1200" dirty="0"/>
              <a:t>李翔 </a:t>
            </a:r>
            <a:r>
              <a:rPr lang="en-US" altLang="zh-CN" sz="1200" dirty="0"/>
              <a:t>2017. </a:t>
            </a:r>
            <a:r>
              <a:rPr lang="en-US" altLang="zh-CN" sz="1200" dirty="0" err="1"/>
              <a:t>PoW</a:t>
            </a:r>
            <a:r>
              <a:rPr lang="zh-CN" altLang="en-US" sz="1200" dirty="0"/>
              <a:t>共识算法中的博弈困境分析与优化</a:t>
            </a:r>
            <a:r>
              <a:rPr lang="en-US" altLang="zh-CN" sz="1200" dirty="0"/>
              <a:t>. </a:t>
            </a:r>
            <a:r>
              <a:rPr lang="zh-CN" altLang="en-US" sz="1200" i="1" dirty="0"/>
              <a:t>自动化学报</a:t>
            </a:r>
            <a:r>
              <a:rPr lang="en-US" altLang="zh-CN" sz="1200" b="1" dirty="0"/>
              <a:t>,</a:t>
            </a:r>
            <a:r>
              <a:rPr lang="en-US" altLang="zh-CN" sz="1200" dirty="0"/>
              <a:t> 1520-1531.</a:t>
            </a:r>
          </a:p>
          <a:p>
            <a:r>
              <a:rPr lang="zh-CN" altLang="en-US" sz="1200" dirty="0"/>
              <a:t>喻辉</a:t>
            </a:r>
            <a:r>
              <a:rPr lang="en-US" altLang="zh-CN" sz="1200" dirty="0"/>
              <a:t>, </a:t>
            </a:r>
            <a:r>
              <a:rPr lang="zh-CN" altLang="en-US" sz="1200" dirty="0"/>
              <a:t>张宗洋 </a:t>
            </a:r>
            <a:r>
              <a:rPr lang="en-US" altLang="zh-CN" sz="1200" dirty="0"/>
              <a:t>&amp; </a:t>
            </a:r>
            <a:r>
              <a:rPr lang="zh-CN" altLang="en-US" sz="1200" dirty="0"/>
              <a:t>刘建伟 </a:t>
            </a:r>
            <a:r>
              <a:rPr lang="en-US" altLang="zh-CN" sz="1200" dirty="0"/>
              <a:t>2017. </a:t>
            </a:r>
            <a:r>
              <a:rPr lang="zh-CN" altLang="en-US" sz="1200" dirty="0"/>
              <a:t>比特币区块链扩容技术研究</a:t>
            </a:r>
            <a:r>
              <a:rPr lang="en-US" altLang="zh-CN" sz="1200" dirty="0"/>
              <a:t>. </a:t>
            </a:r>
            <a:r>
              <a:rPr lang="zh-CN" altLang="en-US" sz="1200" i="1" dirty="0"/>
              <a:t>计算机研究与发展</a:t>
            </a:r>
            <a:r>
              <a:rPr lang="en-US" altLang="zh-CN" sz="1200" b="1" dirty="0"/>
              <a:t>,</a:t>
            </a:r>
            <a:r>
              <a:rPr lang="en-US" altLang="zh-CN" sz="1200" dirty="0"/>
              <a:t> 2390-2403.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6541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45A916-F4D1-4E82-A705-D0B6CE59BC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中本聪的论文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FD0191-E2BC-4DE1-9283-096C5E5B7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1640" y="1631640"/>
            <a:ext cx="7904416" cy="544402"/>
          </a:xfrm>
        </p:spPr>
        <p:txBody>
          <a:bodyPr/>
          <a:lstStyle/>
          <a:p>
            <a:pPr>
              <a:lnSpc>
                <a:spcPts val="1800"/>
              </a:lnSpc>
            </a:pPr>
            <a:r>
              <a:rPr lang="en-US" altLang="zh-CN" sz="1600" dirty="0"/>
              <a:t>NAKAMOTO S. </a:t>
            </a:r>
            <a:r>
              <a:rPr lang="en-US" altLang="zh-CN" sz="1600" b="1" dirty="0">
                <a:solidFill>
                  <a:srgbClr val="FF0000"/>
                </a:solidFill>
              </a:rPr>
              <a:t>Bitcoin: A Peer-to-Peer Electronic Cash System </a:t>
            </a:r>
            <a:r>
              <a:rPr lang="en-US" altLang="zh-CN" sz="1600" dirty="0"/>
              <a:t>[J]. 2008, </a:t>
            </a:r>
          </a:p>
          <a:p>
            <a:pPr>
              <a:lnSpc>
                <a:spcPts val="1800"/>
              </a:lnSpc>
            </a:pPr>
            <a:endParaRPr lang="en-US" altLang="zh-CN" sz="1600" dirty="0"/>
          </a:p>
          <a:p>
            <a:pPr>
              <a:lnSpc>
                <a:spcPts val="1800"/>
              </a:lnSpc>
            </a:pPr>
            <a:endParaRPr lang="en-US" altLang="zh-CN" sz="1600" dirty="0"/>
          </a:p>
          <a:p>
            <a:pPr>
              <a:lnSpc>
                <a:spcPts val="1800"/>
              </a:lnSpc>
            </a:pPr>
            <a:endParaRPr lang="en-US" altLang="zh-CN" sz="1600" dirty="0"/>
          </a:p>
          <a:p>
            <a:pPr>
              <a:lnSpc>
                <a:spcPts val="1800"/>
              </a:lnSpc>
            </a:pPr>
            <a:endParaRPr lang="en-US" altLang="zh-CN" sz="1600" dirty="0"/>
          </a:p>
          <a:p>
            <a:pPr>
              <a:lnSpc>
                <a:spcPts val="1800"/>
              </a:lnSpc>
            </a:pPr>
            <a:endParaRPr lang="en-US" altLang="zh-CN" sz="1600" dirty="0"/>
          </a:p>
          <a:p>
            <a:pPr>
              <a:lnSpc>
                <a:spcPts val="1800"/>
              </a:lnSpc>
            </a:pPr>
            <a:endParaRPr lang="en-US" altLang="zh-CN" sz="1600" dirty="0"/>
          </a:p>
          <a:p>
            <a:pPr>
              <a:lnSpc>
                <a:spcPts val="1800"/>
              </a:lnSpc>
            </a:pPr>
            <a:endParaRPr lang="en-US" altLang="zh-CN" sz="1600" dirty="0"/>
          </a:p>
          <a:p>
            <a:pPr>
              <a:lnSpc>
                <a:spcPts val="1800"/>
              </a:lnSpc>
            </a:pPr>
            <a:endParaRPr lang="en-US" altLang="zh-CN" sz="1600" dirty="0"/>
          </a:p>
          <a:p>
            <a:pPr>
              <a:lnSpc>
                <a:spcPts val="1800"/>
              </a:lnSpc>
            </a:pPr>
            <a:endParaRPr lang="en-US" altLang="zh-CN" sz="1600" dirty="0"/>
          </a:p>
          <a:p>
            <a:pPr>
              <a:lnSpc>
                <a:spcPts val="1800"/>
              </a:lnSpc>
            </a:pPr>
            <a:endParaRPr lang="en-US" altLang="zh-CN" sz="1600" dirty="0"/>
          </a:p>
          <a:p>
            <a:pPr>
              <a:lnSpc>
                <a:spcPts val="1800"/>
              </a:lnSpc>
            </a:pPr>
            <a:endParaRPr lang="en-US" altLang="zh-CN" sz="1600" dirty="0"/>
          </a:p>
          <a:p>
            <a:pPr>
              <a:lnSpc>
                <a:spcPts val="1800"/>
              </a:lnSpc>
            </a:pPr>
            <a:endParaRPr lang="en-US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913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F913A6A-B330-4769-8216-AD3D04201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中本聪的论文重点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F24A9-639E-4C6D-8807-E7BACC2BE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6208" y="2452255"/>
            <a:ext cx="7579948" cy="3740728"/>
          </a:xfrm>
        </p:spPr>
        <p:txBody>
          <a:bodyPr/>
          <a:lstStyle/>
          <a:p>
            <a:r>
              <a:rPr lang="en-US" altLang="zh-CN" dirty="0"/>
              <a:t>Transaction </a:t>
            </a:r>
            <a:r>
              <a:rPr lang="zh-CN" altLang="en-US" dirty="0"/>
              <a:t>交易</a:t>
            </a:r>
            <a:endParaRPr lang="en-US" altLang="zh-CN" dirty="0"/>
          </a:p>
          <a:p>
            <a:pPr lvl="1"/>
            <a:r>
              <a:rPr lang="en-US" altLang="zh-CN" sz="1600" dirty="0">
                <a:latin typeface="Microsoft YaHei UI" panose="020B0503020204020204" pitchFamily="34" charset="-122"/>
              </a:rPr>
              <a:t>We define an electronic coin as </a:t>
            </a:r>
            <a:r>
              <a:rPr lang="en-US" altLang="zh-CN" sz="1600" b="1" dirty="0">
                <a:latin typeface="Microsoft YaHei UI" panose="020B0503020204020204" pitchFamily="34" charset="-122"/>
              </a:rPr>
              <a:t>a chain of </a:t>
            </a:r>
            <a:r>
              <a:rPr lang="en-US" altLang="zh-CN" sz="1600" b="1" dirty="0">
                <a:solidFill>
                  <a:srgbClr val="FF0000"/>
                </a:solidFill>
                <a:latin typeface="Microsoft YaHei UI" panose="020B0503020204020204" pitchFamily="34" charset="-122"/>
              </a:rPr>
              <a:t>digital signatures</a:t>
            </a:r>
            <a:r>
              <a:rPr lang="en-US" altLang="zh-CN" sz="1600" dirty="0">
                <a:latin typeface="Microsoft YaHei UI" panose="020B0503020204020204" pitchFamily="34" charset="-122"/>
              </a:rPr>
              <a:t>.</a:t>
            </a:r>
          </a:p>
          <a:p>
            <a:pPr lvl="1"/>
            <a:endParaRPr lang="en-US" altLang="zh-CN" sz="1600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303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4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9807" y="2628483"/>
            <a:ext cx="6967918" cy="81782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从没有</a:t>
            </a:r>
            <a:r>
              <a:rPr lang="zh-CN" altLang="en-US" sz="4000" b="1" dirty="0">
                <a:solidFill>
                  <a:srgbClr val="404040"/>
                </a:solidFill>
                <a:latin typeface="Century Gothic" panose="020B0502020202020204" pitchFamily="34" charset="0"/>
              </a:rPr>
              <a:t>矿池</a:t>
            </a:r>
            <a:r>
              <a:rPr lang="zh-CN" altLang="en-US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与比特币</a:t>
            </a:r>
            <a:r>
              <a:rPr lang="zh-CN" altLang="en-US" sz="4000" b="1" dirty="0">
                <a:solidFill>
                  <a:srgbClr val="404040"/>
                </a:solidFill>
                <a:latin typeface="Century Gothic" panose="020B0502020202020204" pitchFamily="34" charset="0"/>
              </a:rPr>
              <a:t>分割</a:t>
            </a:r>
            <a:r>
              <a:rPr lang="zh-CN" altLang="en-US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开始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3E98BF0-D15E-45F0-B087-A764FDE79529}"/>
              </a:ext>
            </a:extLst>
          </p:cNvPr>
          <p:cNvSpPr txBox="1">
            <a:spLocks/>
          </p:cNvSpPr>
          <p:nvPr/>
        </p:nvSpPr>
        <p:spPr>
          <a:xfrm>
            <a:off x="1249807" y="3673740"/>
            <a:ext cx="4159405" cy="583563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404040"/>
                </a:solidFill>
                <a:latin typeface="Century Gothic" panose="020B0502020202020204" pitchFamily="34" charset="0"/>
              </a:rPr>
              <a:t>Simple Block chain</a:t>
            </a:r>
            <a:endParaRPr lang="zh-CN" altLang="en-US" b="1" dirty="0">
              <a:solidFill>
                <a:srgbClr val="40404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58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7F4B1E1-8298-4964-AB59-D3B6EECBD9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时间戳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FB9F2-1F64-428C-9C9E-11A20D0C5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6208" y="1431011"/>
            <a:ext cx="7158374" cy="39782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b="1" dirty="0"/>
              <a:t>如果在</a:t>
            </a:r>
            <a:r>
              <a:rPr lang="en-US" altLang="zh-CN" sz="1800" b="1" dirty="0"/>
              <a:t>PK</a:t>
            </a:r>
            <a:r>
              <a:rPr lang="zh-CN" altLang="en-US" sz="1800" b="1" dirty="0"/>
              <a:t>的矿工们中，有一个人率先发现了答案，他该</a:t>
            </a:r>
            <a:r>
              <a:rPr lang="zh-CN" altLang="en-US" sz="1800" b="1" dirty="0">
                <a:solidFill>
                  <a:srgbClr val="D24726"/>
                </a:solidFill>
              </a:rPr>
              <a:t>广播</a:t>
            </a:r>
            <a:r>
              <a:rPr lang="zh-CN" altLang="en-US" sz="1800" b="1" dirty="0"/>
              <a:t>成就</a:t>
            </a:r>
            <a:endParaRPr lang="en-US" altLang="zh-CN" sz="1800" b="1" dirty="0"/>
          </a:p>
          <a:p>
            <a:pPr>
              <a:lnSpc>
                <a:spcPct val="100000"/>
              </a:lnSpc>
            </a:pPr>
            <a:r>
              <a:rPr lang="en-US" altLang="zh-CN" sz="1800" b="1" dirty="0"/>
              <a:t>How </a:t>
            </a:r>
            <a:r>
              <a:rPr lang="zh-CN" altLang="en-US" sz="1800" b="1" dirty="0"/>
              <a:t>？</a:t>
            </a:r>
            <a:endParaRPr lang="en-US" altLang="zh-CN" sz="1800" b="1" dirty="0"/>
          </a:p>
          <a:p>
            <a:pPr>
              <a:lnSpc>
                <a:spcPct val="100000"/>
              </a:lnSpc>
            </a:pPr>
            <a:r>
              <a:rPr lang="zh-CN" altLang="en-US" sz="1800" b="1" dirty="0">
                <a:solidFill>
                  <a:srgbClr val="D24726"/>
                </a:solidFill>
              </a:rPr>
              <a:t>不能明文广播</a:t>
            </a:r>
            <a:r>
              <a:rPr lang="zh-CN" altLang="en-US" sz="1800" b="1" dirty="0"/>
              <a:t>：一旦有其他矿工收到消息，密而不发，转而说自己发现了答案</a:t>
            </a:r>
            <a:endParaRPr lang="en-US" altLang="zh-CN" sz="1800" b="1" dirty="0"/>
          </a:p>
          <a:p>
            <a:pPr>
              <a:lnSpc>
                <a:spcPct val="100000"/>
              </a:lnSpc>
            </a:pPr>
            <a:r>
              <a:rPr lang="zh-CN" altLang="en-US" sz="1800" b="1" dirty="0"/>
              <a:t>不能简单地进行数字签名，因为</a:t>
            </a:r>
            <a:r>
              <a:rPr lang="zh-CN" altLang="en-US" sz="1800" b="1" dirty="0">
                <a:solidFill>
                  <a:srgbClr val="D24726"/>
                </a:solidFill>
              </a:rPr>
              <a:t>明文不能简单地让别人看到</a:t>
            </a:r>
            <a:endParaRPr lang="en-US" altLang="zh-CN" sz="1800" b="1" dirty="0">
              <a:solidFill>
                <a:srgbClr val="D24726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800" b="1" dirty="0"/>
              <a:t>How ?</a:t>
            </a:r>
          </a:p>
          <a:p>
            <a:pPr>
              <a:lnSpc>
                <a:spcPct val="100000"/>
              </a:lnSpc>
            </a:pPr>
            <a:r>
              <a:rPr lang="zh-CN" altLang="en-US" sz="1800" b="1" dirty="0"/>
              <a:t>如果有种方法能</a:t>
            </a:r>
            <a:r>
              <a:rPr lang="zh-CN" altLang="en-US" sz="1800" b="1" dirty="0">
                <a:solidFill>
                  <a:srgbClr val="D24726"/>
                </a:solidFill>
              </a:rPr>
              <a:t>公证这个消息是我在某个时间点发布的</a:t>
            </a:r>
            <a:r>
              <a:rPr lang="zh-CN" altLang="en-US" sz="1800" b="1" dirty="0"/>
              <a:t>就好了</a:t>
            </a:r>
            <a:endParaRPr lang="en-US" altLang="zh-CN" sz="1800" b="1" dirty="0"/>
          </a:p>
          <a:p>
            <a:pPr>
              <a:lnSpc>
                <a:spcPct val="100000"/>
              </a:lnSpc>
            </a:pPr>
            <a:r>
              <a:rPr lang="zh-CN" altLang="en-US" sz="1800" b="1" dirty="0"/>
              <a:t>时间戳：</a:t>
            </a:r>
            <a:r>
              <a:rPr lang="zh-CN" altLang="en-US" sz="1800" dirty="0"/>
              <a:t>是一份完整的可验证的数据，它能够证明一份数据存在于哪个特定时间点。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59335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5B8E975-096E-469A-A4D9-05C0B6317B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节点分布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31A4447-214A-4B34-A309-1E127FC07AD0}"/>
              </a:ext>
            </a:extLst>
          </p:cNvPr>
          <p:cNvGrpSpPr/>
          <p:nvPr/>
        </p:nvGrpSpPr>
        <p:grpSpPr>
          <a:xfrm>
            <a:off x="1530418" y="2592738"/>
            <a:ext cx="587141" cy="587141"/>
            <a:chOff x="1232034" y="2083869"/>
            <a:chExt cx="952902" cy="95290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20FA451-99D0-43D5-B0D9-5FF1099C1F50}"/>
                </a:ext>
              </a:extLst>
            </p:cNvPr>
            <p:cNvSpPr/>
            <p:nvPr/>
          </p:nvSpPr>
          <p:spPr>
            <a:xfrm>
              <a:off x="1232034" y="2083869"/>
              <a:ext cx="952902" cy="95290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内容占位符 5" descr="女士">
              <a:extLst>
                <a:ext uri="{FF2B5EF4-FFF2-40B4-BE49-F238E27FC236}">
                  <a16:creationId xmlns:a16="http://schemas.microsoft.com/office/drawing/2014/main" id="{F3F150D2-AB73-4F78-8CBE-F8F20756895E}"/>
                </a:ext>
              </a:extLst>
            </p:cNvPr>
            <p:cNvGrpSpPr/>
            <p:nvPr/>
          </p:nvGrpSpPr>
          <p:grpSpPr>
            <a:xfrm>
              <a:off x="1295126" y="2146961"/>
              <a:ext cx="826718" cy="826718"/>
              <a:chOff x="1494321" y="2168089"/>
              <a:chExt cx="914400" cy="914400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00F9E53F-F9DE-4763-9168-8E8D7900384B}"/>
                  </a:ext>
                </a:extLst>
              </p:cNvPr>
              <p:cNvSpPr/>
              <p:nvPr/>
            </p:nvSpPr>
            <p:spPr>
              <a:xfrm>
                <a:off x="1869130" y="2189520"/>
                <a:ext cx="161925" cy="161925"/>
              </a:xfrm>
              <a:custGeom>
                <a:avLst/>
                <a:gdLst>
                  <a:gd name="connsiteX0" fmla="*/ 159544 w 161925"/>
                  <a:gd name="connsiteY0" fmla="*/ 83344 h 161925"/>
                  <a:gd name="connsiteX1" fmla="*/ 83344 w 161925"/>
                  <a:gd name="connsiteY1" fmla="*/ 159544 h 161925"/>
                  <a:gd name="connsiteX2" fmla="*/ 7144 w 161925"/>
                  <a:gd name="connsiteY2" fmla="*/ 83344 h 161925"/>
                  <a:gd name="connsiteX3" fmla="*/ 83344 w 161925"/>
                  <a:gd name="connsiteY3" fmla="*/ 7144 h 161925"/>
                  <a:gd name="connsiteX4" fmla="*/ 159544 w 161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25" h="161925">
                    <a:moveTo>
                      <a:pt x="159544" y="83344"/>
                    </a:moveTo>
                    <a:cubicBezTo>
                      <a:pt x="159544" y="125428"/>
                      <a:pt x="125428" y="159544"/>
                      <a:pt x="83344" y="159544"/>
                    </a:cubicBezTo>
                    <a:cubicBezTo>
                      <a:pt x="41260" y="159544"/>
                      <a:pt x="7144" y="125428"/>
                      <a:pt x="7144" y="83344"/>
                    </a:cubicBezTo>
                    <a:cubicBezTo>
                      <a:pt x="7144" y="41260"/>
                      <a:pt x="41260" y="7144"/>
                      <a:pt x="83344" y="7144"/>
                    </a:cubicBezTo>
                    <a:cubicBezTo>
                      <a:pt x="125428" y="7144"/>
                      <a:pt x="159544" y="41260"/>
                      <a:pt x="159544" y="83344"/>
                    </a:cubicBezTo>
                    <a:close/>
                  </a:path>
                </a:pathLst>
              </a:custGeom>
              <a:solidFill>
                <a:srgbClr val="D24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8E8B77AA-522F-496D-AB55-D8C19EFEDEFC}"/>
                  </a:ext>
                </a:extLst>
              </p:cNvPr>
              <p:cNvSpPr/>
              <p:nvPr/>
            </p:nvSpPr>
            <p:spPr>
              <a:xfrm>
                <a:off x="1734314" y="2360970"/>
                <a:ext cx="428625" cy="695325"/>
              </a:xfrm>
              <a:custGeom>
                <a:avLst/>
                <a:gdLst>
                  <a:gd name="connsiteX0" fmla="*/ 425805 w 428625"/>
                  <a:gd name="connsiteY0" fmla="*/ 300514 h 695325"/>
                  <a:gd name="connsiteX1" fmla="*/ 357225 w 428625"/>
                  <a:gd name="connsiteY1" fmla="*/ 64294 h 695325"/>
                  <a:gd name="connsiteX2" fmla="*/ 341985 w 428625"/>
                  <a:gd name="connsiteY2" fmla="*/ 43339 h 695325"/>
                  <a:gd name="connsiteX3" fmla="*/ 261975 w 428625"/>
                  <a:gd name="connsiteY3" fmla="*/ 10954 h 695325"/>
                  <a:gd name="connsiteX4" fmla="*/ 218160 w 428625"/>
                  <a:gd name="connsiteY4" fmla="*/ 7144 h 695325"/>
                  <a:gd name="connsiteX5" fmla="*/ 174345 w 428625"/>
                  <a:gd name="connsiteY5" fmla="*/ 10954 h 695325"/>
                  <a:gd name="connsiteX6" fmla="*/ 94335 w 428625"/>
                  <a:gd name="connsiteY6" fmla="*/ 43339 h 695325"/>
                  <a:gd name="connsiteX7" fmla="*/ 79095 w 428625"/>
                  <a:gd name="connsiteY7" fmla="*/ 64294 h 695325"/>
                  <a:gd name="connsiteX8" fmla="*/ 8610 w 428625"/>
                  <a:gd name="connsiteY8" fmla="*/ 300514 h 695325"/>
                  <a:gd name="connsiteX9" fmla="*/ 35280 w 428625"/>
                  <a:gd name="connsiteY9" fmla="*/ 348139 h 695325"/>
                  <a:gd name="connsiteX10" fmla="*/ 46710 w 428625"/>
                  <a:gd name="connsiteY10" fmla="*/ 350044 h 695325"/>
                  <a:gd name="connsiteX11" fmla="*/ 82905 w 428625"/>
                  <a:gd name="connsiteY11" fmla="*/ 323374 h 695325"/>
                  <a:gd name="connsiteX12" fmla="*/ 141960 w 428625"/>
                  <a:gd name="connsiteY12" fmla="*/ 123349 h 695325"/>
                  <a:gd name="connsiteX13" fmla="*/ 141960 w 428625"/>
                  <a:gd name="connsiteY13" fmla="*/ 190024 h 695325"/>
                  <a:gd name="connsiteX14" fmla="*/ 71475 w 428625"/>
                  <a:gd name="connsiteY14" fmla="*/ 426244 h 695325"/>
                  <a:gd name="connsiteX15" fmla="*/ 122910 w 428625"/>
                  <a:gd name="connsiteY15" fmla="*/ 426244 h 695325"/>
                  <a:gd name="connsiteX16" fmla="*/ 122910 w 428625"/>
                  <a:gd name="connsiteY16" fmla="*/ 692944 h 695325"/>
                  <a:gd name="connsiteX17" fmla="*/ 199110 w 428625"/>
                  <a:gd name="connsiteY17" fmla="*/ 692944 h 695325"/>
                  <a:gd name="connsiteX18" fmla="*/ 199110 w 428625"/>
                  <a:gd name="connsiteY18" fmla="*/ 426244 h 695325"/>
                  <a:gd name="connsiteX19" fmla="*/ 237210 w 428625"/>
                  <a:gd name="connsiteY19" fmla="*/ 426244 h 695325"/>
                  <a:gd name="connsiteX20" fmla="*/ 237210 w 428625"/>
                  <a:gd name="connsiteY20" fmla="*/ 692944 h 695325"/>
                  <a:gd name="connsiteX21" fmla="*/ 313410 w 428625"/>
                  <a:gd name="connsiteY21" fmla="*/ 692944 h 695325"/>
                  <a:gd name="connsiteX22" fmla="*/ 313410 w 428625"/>
                  <a:gd name="connsiteY22" fmla="*/ 426244 h 695325"/>
                  <a:gd name="connsiteX23" fmla="*/ 364845 w 428625"/>
                  <a:gd name="connsiteY23" fmla="*/ 426244 h 695325"/>
                  <a:gd name="connsiteX24" fmla="*/ 294360 w 428625"/>
                  <a:gd name="connsiteY24" fmla="*/ 190024 h 695325"/>
                  <a:gd name="connsiteX25" fmla="*/ 294360 w 428625"/>
                  <a:gd name="connsiteY25" fmla="*/ 123349 h 695325"/>
                  <a:gd name="connsiteX26" fmla="*/ 353415 w 428625"/>
                  <a:gd name="connsiteY26" fmla="*/ 323374 h 695325"/>
                  <a:gd name="connsiteX27" fmla="*/ 389610 w 428625"/>
                  <a:gd name="connsiteY27" fmla="*/ 350044 h 695325"/>
                  <a:gd name="connsiteX28" fmla="*/ 401040 w 428625"/>
                  <a:gd name="connsiteY28" fmla="*/ 348139 h 695325"/>
                  <a:gd name="connsiteX29" fmla="*/ 425805 w 428625"/>
                  <a:gd name="connsiteY29" fmla="*/ 300514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28625" h="695325">
                    <a:moveTo>
                      <a:pt x="425805" y="300514"/>
                    </a:moveTo>
                    <a:lnTo>
                      <a:pt x="357225" y="64294"/>
                    </a:lnTo>
                    <a:cubicBezTo>
                      <a:pt x="355320" y="54769"/>
                      <a:pt x="349605" y="47149"/>
                      <a:pt x="341985" y="43339"/>
                    </a:cubicBezTo>
                    <a:cubicBezTo>
                      <a:pt x="319125" y="28099"/>
                      <a:pt x="292455" y="18574"/>
                      <a:pt x="261975" y="10954"/>
                    </a:cubicBezTo>
                    <a:cubicBezTo>
                      <a:pt x="246735" y="9049"/>
                      <a:pt x="233400" y="7144"/>
                      <a:pt x="218160" y="7144"/>
                    </a:cubicBezTo>
                    <a:cubicBezTo>
                      <a:pt x="202920" y="7144"/>
                      <a:pt x="189585" y="9049"/>
                      <a:pt x="174345" y="10954"/>
                    </a:cubicBezTo>
                    <a:cubicBezTo>
                      <a:pt x="143865" y="16669"/>
                      <a:pt x="117195" y="28099"/>
                      <a:pt x="94335" y="43339"/>
                    </a:cubicBezTo>
                    <a:cubicBezTo>
                      <a:pt x="86715" y="49054"/>
                      <a:pt x="81000" y="54769"/>
                      <a:pt x="79095" y="64294"/>
                    </a:cubicBezTo>
                    <a:lnTo>
                      <a:pt x="8610" y="300514"/>
                    </a:lnTo>
                    <a:cubicBezTo>
                      <a:pt x="2895" y="321469"/>
                      <a:pt x="14325" y="342424"/>
                      <a:pt x="35280" y="348139"/>
                    </a:cubicBezTo>
                    <a:cubicBezTo>
                      <a:pt x="39090" y="350044"/>
                      <a:pt x="42900" y="350044"/>
                      <a:pt x="46710" y="350044"/>
                    </a:cubicBezTo>
                    <a:cubicBezTo>
                      <a:pt x="63855" y="350044"/>
                      <a:pt x="79095" y="338614"/>
                      <a:pt x="82905" y="323374"/>
                    </a:cubicBezTo>
                    <a:lnTo>
                      <a:pt x="141960" y="123349"/>
                    </a:lnTo>
                    <a:lnTo>
                      <a:pt x="141960" y="190024"/>
                    </a:lnTo>
                    <a:lnTo>
                      <a:pt x="71475" y="426244"/>
                    </a:lnTo>
                    <a:lnTo>
                      <a:pt x="122910" y="426244"/>
                    </a:lnTo>
                    <a:lnTo>
                      <a:pt x="122910" y="692944"/>
                    </a:lnTo>
                    <a:lnTo>
                      <a:pt x="199110" y="692944"/>
                    </a:lnTo>
                    <a:lnTo>
                      <a:pt x="199110" y="426244"/>
                    </a:lnTo>
                    <a:lnTo>
                      <a:pt x="237210" y="426244"/>
                    </a:lnTo>
                    <a:lnTo>
                      <a:pt x="237210" y="692944"/>
                    </a:lnTo>
                    <a:lnTo>
                      <a:pt x="313410" y="692944"/>
                    </a:lnTo>
                    <a:lnTo>
                      <a:pt x="313410" y="426244"/>
                    </a:lnTo>
                    <a:lnTo>
                      <a:pt x="364845" y="426244"/>
                    </a:lnTo>
                    <a:lnTo>
                      <a:pt x="294360" y="190024"/>
                    </a:lnTo>
                    <a:lnTo>
                      <a:pt x="294360" y="123349"/>
                    </a:lnTo>
                    <a:lnTo>
                      <a:pt x="353415" y="323374"/>
                    </a:lnTo>
                    <a:cubicBezTo>
                      <a:pt x="359130" y="340519"/>
                      <a:pt x="374370" y="350044"/>
                      <a:pt x="389610" y="350044"/>
                    </a:cubicBezTo>
                    <a:cubicBezTo>
                      <a:pt x="393420" y="350044"/>
                      <a:pt x="397230" y="350044"/>
                      <a:pt x="401040" y="348139"/>
                    </a:cubicBezTo>
                    <a:cubicBezTo>
                      <a:pt x="420090" y="342424"/>
                      <a:pt x="431520" y="321469"/>
                      <a:pt x="425805" y="300514"/>
                    </a:cubicBezTo>
                    <a:close/>
                  </a:path>
                </a:pathLst>
              </a:custGeom>
              <a:solidFill>
                <a:srgbClr val="D24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D41DE72-7D12-4D24-A346-1F3CC780EA55}"/>
              </a:ext>
            </a:extLst>
          </p:cNvPr>
          <p:cNvGrpSpPr/>
          <p:nvPr/>
        </p:nvGrpSpPr>
        <p:grpSpPr>
          <a:xfrm>
            <a:off x="2468881" y="2169227"/>
            <a:ext cx="587141" cy="587141"/>
            <a:chOff x="1232034" y="2083869"/>
            <a:chExt cx="952902" cy="952902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B93A96F-44AC-4136-BACA-B4462D8B9D3B}"/>
                </a:ext>
              </a:extLst>
            </p:cNvPr>
            <p:cNvSpPr/>
            <p:nvPr/>
          </p:nvSpPr>
          <p:spPr>
            <a:xfrm>
              <a:off x="1232034" y="2083869"/>
              <a:ext cx="952902" cy="95290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内容占位符 5" descr="女士">
              <a:extLst>
                <a:ext uri="{FF2B5EF4-FFF2-40B4-BE49-F238E27FC236}">
                  <a16:creationId xmlns:a16="http://schemas.microsoft.com/office/drawing/2014/main" id="{10BE05B2-5B3F-4AD7-9B0C-8EE3F5879B32}"/>
                </a:ext>
              </a:extLst>
            </p:cNvPr>
            <p:cNvGrpSpPr/>
            <p:nvPr/>
          </p:nvGrpSpPr>
          <p:grpSpPr>
            <a:xfrm>
              <a:off x="1295126" y="2146961"/>
              <a:ext cx="826718" cy="826718"/>
              <a:chOff x="1494321" y="2168089"/>
              <a:chExt cx="914400" cy="9144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D0EE9ACA-940A-4634-9E37-501A268E93E9}"/>
                  </a:ext>
                </a:extLst>
              </p:cNvPr>
              <p:cNvSpPr/>
              <p:nvPr/>
            </p:nvSpPr>
            <p:spPr>
              <a:xfrm>
                <a:off x="1869130" y="2189520"/>
                <a:ext cx="161925" cy="161925"/>
              </a:xfrm>
              <a:custGeom>
                <a:avLst/>
                <a:gdLst>
                  <a:gd name="connsiteX0" fmla="*/ 159544 w 161925"/>
                  <a:gd name="connsiteY0" fmla="*/ 83344 h 161925"/>
                  <a:gd name="connsiteX1" fmla="*/ 83344 w 161925"/>
                  <a:gd name="connsiteY1" fmla="*/ 159544 h 161925"/>
                  <a:gd name="connsiteX2" fmla="*/ 7144 w 161925"/>
                  <a:gd name="connsiteY2" fmla="*/ 83344 h 161925"/>
                  <a:gd name="connsiteX3" fmla="*/ 83344 w 161925"/>
                  <a:gd name="connsiteY3" fmla="*/ 7144 h 161925"/>
                  <a:gd name="connsiteX4" fmla="*/ 159544 w 161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25" h="161925">
                    <a:moveTo>
                      <a:pt x="159544" y="83344"/>
                    </a:moveTo>
                    <a:cubicBezTo>
                      <a:pt x="159544" y="125428"/>
                      <a:pt x="125428" y="159544"/>
                      <a:pt x="83344" y="159544"/>
                    </a:cubicBezTo>
                    <a:cubicBezTo>
                      <a:pt x="41260" y="159544"/>
                      <a:pt x="7144" y="125428"/>
                      <a:pt x="7144" y="83344"/>
                    </a:cubicBezTo>
                    <a:cubicBezTo>
                      <a:pt x="7144" y="41260"/>
                      <a:pt x="41260" y="7144"/>
                      <a:pt x="83344" y="7144"/>
                    </a:cubicBezTo>
                    <a:cubicBezTo>
                      <a:pt x="125428" y="7144"/>
                      <a:pt x="159544" y="41260"/>
                      <a:pt x="159544" y="83344"/>
                    </a:cubicBezTo>
                    <a:close/>
                  </a:path>
                </a:pathLst>
              </a:custGeom>
              <a:solidFill>
                <a:srgbClr val="D24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39CA267F-6D9C-4F97-96CA-8E0D37E2CF59}"/>
                  </a:ext>
                </a:extLst>
              </p:cNvPr>
              <p:cNvSpPr/>
              <p:nvPr/>
            </p:nvSpPr>
            <p:spPr>
              <a:xfrm>
                <a:off x="1734314" y="2360970"/>
                <a:ext cx="428625" cy="695325"/>
              </a:xfrm>
              <a:custGeom>
                <a:avLst/>
                <a:gdLst>
                  <a:gd name="connsiteX0" fmla="*/ 425805 w 428625"/>
                  <a:gd name="connsiteY0" fmla="*/ 300514 h 695325"/>
                  <a:gd name="connsiteX1" fmla="*/ 357225 w 428625"/>
                  <a:gd name="connsiteY1" fmla="*/ 64294 h 695325"/>
                  <a:gd name="connsiteX2" fmla="*/ 341985 w 428625"/>
                  <a:gd name="connsiteY2" fmla="*/ 43339 h 695325"/>
                  <a:gd name="connsiteX3" fmla="*/ 261975 w 428625"/>
                  <a:gd name="connsiteY3" fmla="*/ 10954 h 695325"/>
                  <a:gd name="connsiteX4" fmla="*/ 218160 w 428625"/>
                  <a:gd name="connsiteY4" fmla="*/ 7144 h 695325"/>
                  <a:gd name="connsiteX5" fmla="*/ 174345 w 428625"/>
                  <a:gd name="connsiteY5" fmla="*/ 10954 h 695325"/>
                  <a:gd name="connsiteX6" fmla="*/ 94335 w 428625"/>
                  <a:gd name="connsiteY6" fmla="*/ 43339 h 695325"/>
                  <a:gd name="connsiteX7" fmla="*/ 79095 w 428625"/>
                  <a:gd name="connsiteY7" fmla="*/ 64294 h 695325"/>
                  <a:gd name="connsiteX8" fmla="*/ 8610 w 428625"/>
                  <a:gd name="connsiteY8" fmla="*/ 300514 h 695325"/>
                  <a:gd name="connsiteX9" fmla="*/ 35280 w 428625"/>
                  <a:gd name="connsiteY9" fmla="*/ 348139 h 695325"/>
                  <a:gd name="connsiteX10" fmla="*/ 46710 w 428625"/>
                  <a:gd name="connsiteY10" fmla="*/ 350044 h 695325"/>
                  <a:gd name="connsiteX11" fmla="*/ 82905 w 428625"/>
                  <a:gd name="connsiteY11" fmla="*/ 323374 h 695325"/>
                  <a:gd name="connsiteX12" fmla="*/ 141960 w 428625"/>
                  <a:gd name="connsiteY12" fmla="*/ 123349 h 695325"/>
                  <a:gd name="connsiteX13" fmla="*/ 141960 w 428625"/>
                  <a:gd name="connsiteY13" fmla="*/ 190024 h 695325"/>
                  <a:gd name="connsiteX14" fmla="*/ 71475 w 428625"/>
                  <a:gd name="connsiteY14" fmla="*/ 426244 h 695325"/>
                  <a:gd name="connsiteX15" fmla="*/ 122910 w 428625"/>
                  <a:gd name="connsiteY15" fmla="*/ 426244 h 695325"/>
                  <a:gd name="connsiteX16" fmla="*/ 122910 w 428625"/>
                  <a:gd name="connsiteY16" fmla="*/ 692944 h 695325"/>
                  <a:gd name="connsiteX17" fmla="*/ 199110 w 428625"/>
                  <a:gd name="connsiteY17" fmla="*/ 692944 h 695325"/>
                  <a:gd name="connsiteX18" fmla="*/ 199110 w 428625"/>
                  <a:gd name="connsiteY18" fmla="*/ 426244 h 695325"/>
                  <a:gd name="connsiteX19" fmla="*/ 237210 w 428625"/>
                  <a:gd name="connsiteY19" fmla="*/ 426244 h 695325"/>
                  <a:gd name="connsiteX20" fmla="*/ 237210 w 428625"/>
                  <a:gd name="connsiteY20" fmla="*/ 692944 h 695325"/>
                  <a:gd name="connsiteX21" fmla="*/ 313410 w 428625"/>
                  <a:gd name="connsiteY21" fmla="*/ 692944 h 695325"/>
                  <a:gd name="connsiteX22" fmla="*/ 313410 w 428625"/>
                  <a:gd name="connsiteY22" fmla="*/ 426244 h 695325"/>
                  <a:gd name="connsiteX23" fmla="*/ 364845 w 428625"/>
                  <a:gd name="connsiteY23" fmla="*/ 426244 h 695325"/>
                  <a:gd name="connsiteX24" fmla="*/ 294360 w 428625"/>
                  <a:gd name="connsiteY24" fmla="*/ 190024 h 695325"/>
                  <a:gd name="connsiteX25" fmla="*/ 294360 w 428625"/>
                  <a:gd name="connsiteY25" fmla="*/ 123349 h 695325"/>
                  <a:gd name="connsiteX26" fmla="*/ 353415 w 428625"/>
                  <a:gd name="connsiteY26" fmla="*/ 323374 h 695325"/>
                  <a:gd name="connsiteX27" fmla="*/ 389610 w 428625"/>
                  <a:gd name="connsiteY27" fmla="*/ 350044 h 695325"/>
                  <a:gd name="connsiteX28" fmla="*/ 401040 w 428625"/>
                  <a:gd name="connsiteY28" fmla="*/ 348139 h 695325"/>
                  <a:gd name="connsiteX29" fmla="*/ 425805 w 428625"/>
                  <a:gd name="connsiteY29" fmla="*/ 300514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28625" h="695325">
                    <a:moveTo>
                      <a:pt x="425805" y="300514"/>
                    </a:moveTo>
                    <a:lnTo>
                      <a:pt x="357225" y="64294"/>
                    </a:lnTo>
                    <a:cubicBezTo>
                      <a:pt x="355320" y="54769"/>
                      <a:pt x="349605" y="47149"/>
                      <a:pt x="341985" y="43339"/>
                    </a:cubicBezTo>
                    <a:cubicBezTo>
                      <a:pt x="319125" y="28099"/>
                      <a:pt x="292455" y="18574"/>
                      <a:pt x="261975" y="10954"/>
                    </a:cubicBezTo>
                    <a:cubicBezTo>
                      <a:pt x="246735" y="9049"/>
                      <a:pt x="233400" y="7144"/>
                      <a:pt x="218160" y="7144"/>
                    </a:cubicBezTo>
                    <a:cubicBezTo>
                      <a:pt x="202920" y="7144"/>
                      <a:pt x="189585" y="9049"/>
                      <a:pt x="174345" y="10954"/>
                    </a:cubicBezTo>
                    <a:cubicBezTo>
                      <a:pt x="143865" y="16669"/>
                      <a:pt x="117195" y="28099"/>
                      <a:pt x="94335" y="43339"/>
                    </a:cubicBezTo>
                    <a:cubicBezTo>
                      <a:pt x="86715" y="49054"/>
                      <a:pt x="81000" y="54769"/>
                      <a:pt x="79095" y="64294"/>
                    </a:cubicBezTo>
                    <a:lnTo>
                      <a:pt x="8610" y="300514"/>
                    </a:lnTo>
                    <a:cubicBezTo>
                      <a:pt x="2895" y="321469"/>
                      <a:pt x="14325" y="342424"/>
                      <a:pt x="35280" y="348139"/>
                    </a:cubicBezTo>
                    <a:cubicBezTo>
                      <a:pt x="39090" y="350044"/>
                      <a:pt x="42900" y="350044"/>
                      <a:pt x="46710" y="350044"/>
                    </a:cubicBezTo>
                    <a:cubicBezTo>
                      <a:pt x="63855" y="350044"/>
                      <a:pt x="79095" y="338614"/>
                      <a:pt x="82905" y="323374"/>
                    </a:cubicBezTo>
                    <a:lnTo>
                      <a:pt x="141960" y="123349"/>
                    </a:lnTo>
                    <a:lnTo>
                      <a:pt x="141960" y="190024"/>
                    </a:lnTo>
                    <a:lnTo>
                      <a:pt x="71475" y="426244"/>
                    </a:lnTo>
                    <a:lnTo>
                      <a:pt x="122910" y="426244"/>
                    </a:lnTo>
                    <a:lnTo>
                      <a:pt x="122910" y="692944"/>
                    </a:lnTo>
                    <a:lnTo>
                      <a:pt x="199110" y="692944"/>
                    </a:lnTo>
                    <a:lnTo>
                      <a:pt x="199110" y="426244"/>
                    </a:lnTo>
                    <a:lnTo>
                      <a:pt x="237210" y="426244"/>
                    </a:lnTo>
                    <a:lnTo>
                      <a:pt x="237210" y="692944"/>
                    </a:lnTo>
                    <a:lnTo>
                      <a:pt x="313410" y="692944"/>
                    </a:lnTo>
                    <a:lnTo>
                      <a:pt x="313410" y="426244"/>
                    </a:lnTo>
                    <a:lnTo>
                      <a:pt x="364845" y="426244"/>
                    </a:lnTo>
                    <a:lnTo>
                      <a:pt x="294360" y="190024"/>
                    </a:lnTo>
                    <a:lnTo>
                      <a:pt x="294360" y="123349"/>
                    </a:lnTo>
                    <a:lnTo>
                      <a:pt x="353415" y="323374"/>
                    </a:lnTo>
                    <a:cubicBezTo>
                      <a:pt x="359130" y="340519"/>
                      <a:pt x="374370" y="350044"/>
                      <a:pt x="389610" y="350044"/>
                    </a:cubicBezTo>
                    <a:cubicBezTo>
                      <a:pt x="393420" y="350044"/>
                      <a:pt x="397230" y="350044"/>
                      <a:pt x="401040" y="348139"/>
                    </a:cubicBezTo>
                    <a:cubicBezTo>
                      <a:pt x="420090" y="342424"/>
                      <a:pt x="431520" y="321469"/>
                      <a:pt x="425805" y="300514"/>
                    </a:cubicBezTo>
                    <a:close/>
                  </a:path>
                </a:pathLst>
              </a:custGeom>
              <a:solidFill>
                <a:srgbClr val="D24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B4CA48F-8317-4827-91BD-9AB12875EBDC}"/>
              </a:ext>
            </a:extLst>
          </p:cNvPr>
          <p:cNvGrpSpPr/>
          <p:nvPr/>
        </p:nvGrpSpPr>
        <p:grpSpPr>
          <a:xfrm>
            <a:off x="3883795" y="2477235"/>
            <a:ext cx="587141" cy="587141"/>
            <a:chOff x="1232034" y="2083869"/>
            <a:chExt cx="952902" cy="952902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8E03C43-2995-46FF-9072-70713F9A372C}"/>
                </a:ext>
              </a:extLst>
            </p:cNvPr>
            <p:cNvSpPr/>
            <p:nvPr/>
          </p:nvSpPr>
          <p:spPr>
            <a:xfrm>
              <a:off x="1232034" y="2083869"/>
              <a:ext cx="952902" cy="95290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内容占位符 5" descr="女士">
              <a:extLst>
                <a:ext uri="{FF2B5EF4-FFF2-40B4-BE49-F238E27FC236}">
                  <a16:creationId xmlns:a16="http://schemas.microsoft.com/office/drawing/2014/main" id="{13F43D19-ECCA-4648-B6BA-F160D87EECBA}"/>
                </a:ext>
              </a:extLst>
            </p:cNvPr>
            <p:cNvGrpSpPr/>
            <p:nvPr/>
          </p:nvGrpSpPr>
          <p:grpSpPr>
            <a:xfrm>
              <a:off x="1295126" y="2146961"/>
              <a:ext cx="826718" cy="826718"/>
              <a:chOff x="1494321" y="2168089"/>
              <a:chExt cx="914400" cy="914400"/>
            </a:xfrm>
          </p:grpSpPr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36F6E3CF-38CA-4B70-8A30-0D136E057309}"/>
                  </a:ext>
                </a:extLst>
              </p:cNvPr>
              <p:cNvSpPr/>
              <p:nvPr/>
            </p:nvSpPr>
            <p:spPr>
              <a:xfrm>
                <a:off x="1869130" y="2189520"/>
                <a:ext cx="161925" cy="161925"/>
              </a:xfrm>
              <a:custGeom>
                <a:avLst/>
                <a:gdLst>
                  <a:gd name="connsiteX0" fmla="*/ 159544 w 161925"/>
                  <a:gd name="connsiteY0" fmla="*/ 83344 h 161925"/>
                  <a:gd name="connsiteX1" fmla="*/ 83344 w 161925"/>
                  <a:gd name="connsiteY1" fmla="*/ 159544 h 161925"/>
                  <a:gd name="connsiteX2" fmla="*/ 7144 w 161925"/>
                  <a:gd name="connsiteY2" fmla="*/ 83344 h 161925"/>
                  <a:gd name="connsiteX3" fmla="*/ 83344 w 161925"/>
                  <a:gd name="connsiteY3" fmla="*/ 7144 h 161925"/>
                  <a:gd name="connsiteX4" fmla="*/ 159544 w 161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25" h="161925">
                    <a:moveTo>
                      <a:pt x="159544" y="83344"/>
                    </a:moveTo>
                    <a:cubicBezTo>
                      <a:pt x="159544" y="125428"/>
                      <a:pt x="125428" y="159544"/>
                      <a:pt x="83344" y="159544"/>
                    </a:cubicBezTo>
                    <a:cubicBezTo>
                      <a:pt x="41260" y="159544"/>
                      <a:pt x="7144" y="125428"/>
                      <a:pt x="7144" y="83344"/>
                    </a:cubicBezTo>
                    <a:cubicBezTo>
                      <a:pt x="7144" y="41260"/>
                      <a:pt x="41260" y="7144"/>
                      <a:pt x="83344" y="7144"/>
                    </a:cubicBezTo>
                    <a:cubicBezTo>
                      <a:pt x="125428" y="7144"/>
                      <a:pt x="159544" y="41260"/>
                      <a:pt x="159544" y="83344"/>
                    </a:cubicBezTo>
                    <a:close/>
                  </a:path>
                </a:pathLst>
              </a:custGeom>
              <a:solidFill>
                <a:srgbClr val="D24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3DDEAD77-495C-4342-82DE-17B6DA1252CF}"/>
                  </a:ext>
                </a:extLst>
              </p:cNvPr>
              <p:cNvSpPr/>
              <p:nvPr/>
            </p:nvSpPr>
            <p:spPr>
              <a:xfrm>
                <a:off x="1734314" y="2360970"/>
                <a:ext cx="428625" cy="695325"/>
              </a:xfrm>
              <a:custGeom>
                <a:avLst/>
                <a:gdLst>
                  <a:gd name="connsiteX0" fmla="*/ 425805 w 428625"/>
                  <a:gd name="connsiteY0" fmla="*/ 300514 h 695325"/>
                  <a:gd name="connsiteX1" fmla="*/ 357225 w 428625"/>
                  <a:gd name="connsiteY1" fmla="*/ 64294 h 695325"/>
                  <a:gd name="connsiteX2" fmla="*/ 341985 w 428625"/>
                  <a:gd name="connsiteY2" fmla="*/ 43339 h 695325"/>
                  <a:gd name="connsiteX3" fmla="*/ 261975 w 428625"/>
                  <a:gd name="connsiteY3" fmla="*/ 10954 h 695325"/>
                  <a:gd name="connsiteX4" fmla="*/ 218160 w 428625"/>
                  <a:gd name="connsiteY4" fmla="*/ 7144 h 695325"/>
                  <a:gd name="connsiteX5" fmla="*/ 174345 w 428625"/>
                  <a:gd name="connsiteY5" fmla="*/ 10954 h 695325"/>
                  <a:gd name="connsiteX6" fmla="*/ 94335 w 428625"/>
                  <a:gd name="connsiteY6" fmla="*/ 43339 h 695325"/>
                  <a:gd name="connsiteX7" fmla="*/ 79095 w 428625"/>
                  <a:gd name="connsiteY7" fmla="*/ 64294 h 695325"/>
                  <a:gd name="connsiteX8" fmla="*/ 8610 w 428625"/>
                  <a:gd name="connsiteY8" fmla="*/ 300514 h 695325"/>
                  <a:gd name="connsiteX9" fmla="*/ 35280 w 428625"/>
                  <a:gd name="connsiteY9" fmla="*/ 348139 h 695325"/>
                  <a:gd name="connsiteX10" fmla="*/ 46710 w 428625"/>
                  <a:gd name="connsiteY10" fmla="*/ 350044 h 695325"/>
                  <a:gd name="connsiteX11" fmla="*/ 82905 w 428625"/>
                  <a:gd name="connsiteY11" fmla="*/ 323374 h 695325"/>
                  <a:gd name="connsiteX12" fmla="*/ 141960 w 428625"/>
                  <a:gd name="connsiteY12" fmla="*/ 123349 h 695325"/>
                  <a:gd name="connsiteX13" fmla="*/ 141960 w 428625"/>
                  <a:gd name="connsiteY13" fmla="*/ 190024 h 695325"/>
                  <a:gd name="connsiteX14" fmla="*/ 71475 w 428625"/>
                  <a:gd name="connsiteY14" fmla="*/ 426244 h 695325"/>
                  <a:gd name="connsiteX15" fmla="*/ 122910 w 428625"/>
                  <a:gd name="connsiteY15" fmla="*/ 426244 h 695325"/>
                  <a:gd name="connsiteX16" fmla="*/ 122910 w 428625"/>
                  <a:gd name="connsiteY16" fmla="*/ 692944 h 695325"/>
                  <a:gd name="connsiteX17" fmla="*/ 199110 w 428625"/>
                  <a:gd name="connsiteY17" fmla="*/ 692944 h 695325"/>
                  <a:gd name="connsiteX18" fmla="*/ 199110 w 428625"/>
                  <a:gd name="connsiteY18" fmla="*/ 426244 h 695325"/>
                  <a:gd name="connsiteX19" fmla="*/ 237210 w 428625"/>
                  <a:gd name="connsiteY19" fmla="*/ 426244 h 695325"/>
                  <a:gd name="connsiteX20" fmla="*/ 237210 w 428625"/>
                  <a:gd name="connsiteY20" fmla="*/ 692944 h 695325"/>
                  <a:gd name="connsiteX21" fmla="*/ 313410 w 428625"/>
                  <a:gd name="connsiteY21" fmla="*/ 692944 h 695325"/>
                  <a:gd name="connsiteX22" fmla="*/ 313410 w 428625"/>
                  <a:gd name="connsiteY22" fmla="*/ 426244 h 695325"/>
                  <a:gd name="connsiteX23" fmla="*/ 364845 w 428625"/>
                  <a:gd name="connsiteY23" fmla="*/ 426244 h 695325"/>
                  <a:gd name="connsiteX24" fmla="*/ 294360 w 428625"/>
                  <a:gd name="connsiteY24" fmla="*/ 190024 h 695325"/>
                  <a:gd name="connsiteX25" fmla="*/ 294360 w 428625"/>
                  <a:gd name="connsiteY25" fmla="*/ 123349 h 695325"/>
                  <a:gd name="connsiteX26" fmla="*/ 353415 w 428625"/>
                  <a:gd name="connsiteY26" fmla="*/ 323374 h 695325"/>
                  <a:gd name="connsiteX27" fmla="*/ 389610 w 428625"/>
                  <a:gd name="connsiteY27" fmla="*/ 350044 h 695325"/>
                  <a:gd name="connsiteX28" fmla="*/ 401040 w 428625"/>
                  <a:gd name="connsiteY28" fmla="*/ 348139 h 695325"/>
                  <a:gd name="connsiteX29" fmla="*/ 425805 w 428625"/>
                  <a:gd name="connsiteY29" fmla="*/ 300514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28625" h="695325">
                    <a:moveTo>
                      <a:pt x="425805" y="300514"/>
                    </a:moveTo>
                    <a:lnTo>
                      <a:pt x="357225" y="64294"/>
                    </a:lnTo>
                    <a:cubicBezTo>
                      <a:pt x="355320" y="54769"/>
                      <a:pt x="349605" y="47149"/>
                      <a:pt x="341985" y="43339"/>
                    </a:cubicBezTo>
                    <a:cubicBezTo>
                      <a:pt x="319125" y="28099"/>
                      <a:pt x="292455" y="18574"/>
                      <a:pt x="261975" y="10954"/>
                    </a:cubicBezTo>
                    <a:cubicBezTo>
                      <a:pt x="246735" y="9049"/>
                      <a:pt x="233400" y="7144"/>
                      <a:pt x="218160" y="7144"/>
                    </a:cubicBezTo>
                    <a:cubicBezTo>
                      <a:pt x="202920" y="7144"/>
                      <a:pt x="189585" y="9049"/>
                      <a:pt x="174345" y="10954"/>
                    </a:cubicBezTo>
                    <a:cubicBezTo>
                      <a:pt x="143865" y="16669"/>
                      <a:pt x="117195" y="28099"/>
                      <a:pt x="94335" y="43339"/>
                    </a:cubicBezTo>
                    <a:cubicBezTo>
                      <a:pt x="86715" y="49054"/>
                      <a:pt x="81000" y="54769"/>
                      <a:pt x="79095" y="64294"/>
                    </a:cubicBezTo>
                    <a:lnTo>
                      <a:pt x="8610" y="300514"/>
                    </a:lnTo>
                    <a:cubicBezTo>
                      <a:pt x="2895" y="321469"/>
                      <a:pt x="14325" y="342424"/>
                      <a:pt x="35280" y="348139"/>
                    </a:cubicBezTo>
                    <a:cubicBezTo>
                      <a:pt x="39090" y="350044"/>
                      <a:pt x="42900" y="350044"/>
                      <a:pt x="46710" y="350044"/>
                    </a:cubicBezTo>
                    <a:cubicBezTo>
                      <a:pt x="63855" y="350044"/>
                      <a:pt x="79095" y="338614"/>
                      <a:pt x="82905" y="323374"/>
                    </a:cubicBezTo>
                    <a:lnTo>
                      <a:pt x="141960" y="123349"/>
                    </a:lnTo>
                    <a:lnTo>
                      <a:pt x="141960" y="190024"/>
                    </a:lnTo>
                    <a:lnTo>
                      <a:pt x="71475" y="426244"/>
                    </a:lnTo>
                    <a:lnTo>
                      <a:pt x="122910" y="426244"/>
                    </a:lnTo>
                    <a:lnTo>
                      <a:pt x="122910" y="692944"/>
                    </a:lnTo>
                    <a:lnTo>
                      <a:pt x="199110" y="692944"/>
                    </a:lnTo>
                    <a:lnTo>
                      <a:pt x="199110" y="426244"/>
                    </a:lnTo>
                    <a:lnTo>
                      <a:pt x="237210" y="426244"/>
                    </a:lnTo>
                    <a:lnTo>
                      <a:pt x="237210" y="692944"/>
                    </a:lnTo>
                    <a:lnTo>
                      <a:pt x="313410" y="692944"/>
                    </a:lnTo>
                    <a:lnTo>
                      <a:pt x="313410" y="426244"/>
                    </a:lnTo>
                    <a:lnTo>
                      <a:pt x="364845" y="426244"/>
                    </a:lnTo>
                    <a:lnTo>
                      <a:pt x="294360" y="190024"/>
                    </a:lnTo>
                    <a:lnTo>
                      <a:pt x="294360" y="123349"/>
                    </a:lnTo>
                    <a:lnTo>
                      <a:pt x="353415" y="323374"/>
                    </a:lnTo>
                    <a:cubicBezTo>
                      <a:pt x="359130" y="340519"/>
                      <a:pt x="374370" y="350044"/>
                      <a:pt x="389610" y="350044"/>
                    </a:cubicBezTo>
                    <a:cubicBezTo>
                      <a:pt x="393420" y="350044"/>
                      <a:pt x="397230" y="350044"/>
                      <a:pt x="401040" y="348139"/>
                    </a:cubicBezTo>
                    <a:cubicBezTo>
                      <a:pt x="420090" y="342424"/>
                      <a:pt x="431520" y="321469"/>
                      <a:pt x="425805" y="300514"/>
                    </a:cubicBezTo>
                    <a:close/>
                  </a:path>
                </a:pathLst>
              </a:custGeom>
              <a:solidFill>
                <a:srgbClr val="D24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84FC132-97FC-456C-AAAA-D34C561FC0A3}"/>
              </a:ext>
            </a:extLst>
          </p:cNvPr>
          <p:cNvGrpSpPr/>
          <p:nvPr/>
        </p:nvGrpSpPr>
        <p:grpSpPr>
          <a:xfrm>
            <a:off x="5500839" y="2220041"/>
            <a:ext cx="587141" cy="587141"/>
            <a:chOff x="1232034" y="2083869"/>
            <a:chExt cx="952902" cy="952902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7436992-01CD-4603-80EC-11480DABD18E}"/>
                </a:ext>
              </a:extLst>
            </p:cNvPr>
            <p:cNvSpPr/>
            <p:nvPr/>
          </p:nvSpPr>
          <p:spPr>
            <a:xfrm>
              <a:off x="1232034" y="2083869"/>
              <a:ext cx="952902" cy="95290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内容占位符 5" descr="女士">
              <a:extLst>
                <a:ext uri="{FF2B5EF4-FFF2-40B4-BE49-F238E27FC236}">
                  <a16:creationId xmlns:a16="http://schemas.microsoft.com/office/drawing/2014/main" id="{B28E2DE5-A273-4D78-B305-B394B242E2DA}"/>
                </a:ext>
              </a:extLst>
            </p:cNvPr>
            <p:cNvGrpSpPr/>
            <p:nvPr/>
          </p:nvGrpSpPr>
          <p:grpSpPr>
            <a:xfrm>
              <a:off x="1295126" y="2146961"/>
              <a:ext cx="826718" cy="826718"/>
              <a:chOff x="1494321" y="2168089"/>
              <a:chExt cx="914400" cy="914400"/>
            </a:xfrm>
          </p:grpSpPr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403DF949-C3BE-4B38-AEC2-904DEB5EAF15}"/>
                  </a:ext>
                </a:extLst>
              </p:cNvPr>
              <p:cNvSpPr/>
              <p:nvPr/>
            </p:nvSpPr>
            <p:spPr>
              <a:xfrm>
                <a:off x="1869130" y="2189520"/>
                <a:ext cx="161925" cy="161925"/>
              </a:xfrm>
              <a:custGeom>
                <a:avLst/>
                <a:gdLst>
                  <a:gd name="connsiteX0" fmla="*/ 159544 w 161925"/>
                  <a:gd name="connsiteY0" fmla="*/ 83344 h 161925"/>
                  <a:gd name="connsiteX1" fmla="*/ 83344 w 161925"/>
                  <a:gd name="connsiteY1" fmla="*/ 159544 h 161925"/>
                  <a:gd name="connsiteX2" fmla="*/ 7144 w 161925"/>
                  <a:gd name="connsiteY2" fmla="*/ 83344 h 161925"/>
                  <a:gd name="connsiteX3" fmla="*/ 83344 w 161925"/>
                  <a:gd name="connsiteY3" fmla="*/ 7144 h 161925"/>
                  <a:gd name="connsiteX4" fmla="*/ 159544 w 161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25" h="161925">
                    <a:moveTo>
                      <a:pt x="159544" y="83344"/>
                    </a:moveTo>
                    <a:cubicBezTo>
                      <a:pt x="159544" y="125428"/>
                      <a:pt x="125428" y="159544"/>
                      <a:pt x="83344" y="159544"/>
                    </a:cubicBezTo>
                    <a:cubicBezTo>
                      <a:pt x="41260" y="159544"/>
                      <a:pt x="7144" y="125428"/>
                      <a:pt x="7144" y="83344"/>
                    </a:cubicBezTo>
                    <a:cubicBezTo>
                      <a:pt x="7144" y="41260"/>
                      <a:pt x="41260" y="7144"/>
                      <a:pt x="83344" y="7144"/>
                    </a:cubicBezTo>
                    <a:cubicBezTo>
                      <a:pt x="125428" y="7144"/>
                      <a:pt x="159544" y="41260"/>
                      <a:pt x="159544" y="83344"/>
                    </a:cubicBezTo>
                    <a:close/>
                  </a:path>
                </a:pathLst>
              </a:custGeom>
              <a:solidFill>
                <a:srgbClr val="D24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C39859D8-1C72-4BFB-8C64-1D40D20FE1C9}"/>
                  </a:ext>
                </a:extLst>
              </p:cNvPr>
              <p:cNvSpPr/>
              <p:nvPr/>
            </p:nvSpPr>
            <p:spPr>
              <a:xfrm>
                <a:off x="1734314" y="2360970"/>
                <a:ext cx="428625" cy="695325"/>
              </a:xfrm>
              <a:custGeom>
                <a:avLst/>
                <a:gdLst>
                  <a:gd name="connsiteX0" fmla="*/ 425805 w 428625"/>
                  <a:gd name="connsiteY0" fmla="*/ 300514 h 695325"/>
                  <a:gd name="connsiteX1" fmla="*/ 357225 w 428625"/>
                  <a:gd name="connsiteY1" fmla="*/ 64294 h 695325"/>
                  <a:gd name="connsiteX2" fmla="*/ 341985 w 428625"/>
                  <a:gd name="connsiteY2" fmla="*/ 43339 h 695325"/>
                  <a:gd name="connsiteX3" fmla="*/ 261975 w 428625"/>
                  <a:gd name="connsiteY3" fmla="*/ 10954 h 695325"/>
                  <a:gd name="connsiteX4" fmla="*/ 218160 w 428625"/>
                  <a:gd name="connsiteY4" fmla="*/ 7144 h 695325"/>
                  <a:gd name="connsiteX5" fmla="*/ 174345 w 428625"/>
                  <a:gd name="connsiteY5" fmla="*/ 10954 h 695325"/>
                  <a:gd name="connsiteX6" fmla="*/ 94335 w 428625"/>
                  <a:gd name="connsiteY6" fmla="*/ 43339 h 695325"/>
                  <a:gd name="connsiteX7" fmla="*/ 79095 w 428625"/>
                  <a:gd name="connsiteY7" fmla="*/ 64294 h 695325"/>
                  <a:gd name="connsiteX8" fmla="*/ 8610 w 428625"/>
                  <a:gd name="connsiteY8" fmla="*/ 300514 h 695325"/>
                  <a:gd name="connsiteX9" fmla="*/ 35280 w 428625"/>
                  <a:gd name="connsiteY9" fmla="*/ 348139 h 695325"/>
                  <a:gd name="connsiteX10" fmla="*/ 46710 w 428625"/>
                  <a:gd name="connsiteY10" fmla="*/ 350044 h 695325"/>
                  <a:gd name="connsiteX11" fmla="*/ 82905 w 428625"/>
                  <a:gd name="connsiteY11" fmla="*/ 323374 h 695325"/>
                  <a:gd name="connsiteX12" fmla="*/ 141960 w 428625"/>
                  <a:gd name="connsiteY12" fmla="*/ 123349 h 695325"/>
                  <a:gd name="connsiteX13" fmla="*/ 141960 w 428625"/>
                  <a:gd name="connsiteY13" fmla="*/ 190024 h 695325"/>
                  <a:gd name="connsiteX14" fmla="*/ 71475 w 428625"/>
                  <a:gd name="connsiteY14" fmla="*/ 426244 h 695325"/>
                  <a:gd name="connsiteX15" fmla="*/ 122910 w 428625"/>
                  <a:gd name="connsiteY15" fmla="*/ 426244 h 695325"/>
                  <a:gd name="connsiteX16" fmla="*/ 122910 w 428625"/>
                  <a:gd name="connsiteY16" fmla="*/ 692944 h 695325"/>
                  <a:gd name="connsiteX17" fmla="*/ 199110 w 428625"/>
                  <a:gd name="connsiteY17" fmla="*/ 692944 h 695325"/>
                  <a:gd name="connsiteX18" fmla="*/ 199110 w 428625"/>
                  <a:gd name="connsiteY18" fmla="*/ 426244 h 695325"/>
                  <a:gd name="connsiteX19" fmla="*/ 237210 w 428625"/>
                  <a:gd name="connsiteY19" fmla="*/ 426244 h 695325"/>
                  <a:gd name="connsiteX20" fmla="*/ 237210 w 428625"/>
                  <a:gd name="connsiteY20" fmla="*/ 692944 h 695325"/>
                  <a:gd name="connsiteX21" fmla="*/ 313410 w 428625"/>
                  <a:gd name="connsiteY21" fmla="*/ 692944 h 695325"/>
                  <a:gd name="connsiteX22" fmla="*/ 313410 w 428625"/>
                  <a:gd name="connsiteY22" fmla="*/ 426244 h 695325"/>
                  <a:gd name="connsiteX23" fmla="*/ 364845 w 428625"/>
                  <a:gd name="connsiteY23" fmla="*/ 426244 h 695325"/>
                  <a:gd name="connsiteX24" fmla="*/ 294360 w 428625"/>
                  <a:gd name="connsiteY24" fmla="*/ 190024 h 695325"/>
                  <a:gd name="connsiteX25" fmla="*/ 294360 w 428625"/>
                  <a:gd name="connsiteY25" fmla="*/ 123349 h 695325"/>
                  <a:gd name="connsiteX26" fmla="*/ 353415 w 428625"/>
                  <a:gd name="connsiteY26" fmla="*/ 323374 h 695325"/>
                  <a:gd name="connsiteX27" fmla="*/ 389610 w 428625"/>
                  <a:gd name="connsiteY27" fmla="*/ 350044 h 695325"/>
                  <a:gd name="connsiteX28" fmla="*/ 401040 w 428625"/>
                  <a:gd name="connsiteY28" fmla="*/ 348139 h 695325"/>
                  <a:gd name="connsiteX29" fmla="*/ 425805 w 428625"/>
                  <a:gd name="connsiteY29" fmla="*/ 300514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28625" h="695325">
                    <a:moveTo>
                      <a:pt x="425805" y="300514"/>
                    </a:moveTo>
                    <a:lnTo>
                      <a:pt x="357225" y="64294"/>
                    </a:lnTo>
                    <a:cubicBezTo>
                      <a:pt x="355320" y="54769"/>
                      <a:pt x="349605" y="47149"/>
                      <a:pt x="341985" y="43339"/>
                    </a:cubicBezTo>
                    <a:cubicBezTo>
                      <a:pt x="319125" y="28099"/>
                      <a:pt x="292455" y="18574"/>
                      <a:pt x="261975" y="10954"/>
                    </a:cubicBezTo>
                    <a:cubicBezTo>
                      <a:pt x="246735" y="9049"/>
                      <a:pt x="233400" y="7144"/>
                      <a:pt x="218160" y="7144"/>
                    </a:cubicBezTo>
                    <a:cubicBezTo>
                      <a:pt x="202920" y="7144"/>
                      <a:pt x="189585" y="9049"/>
                      <a:pt x="174345" y="10954"/>
                    </a:cubicBezTo>
                    <a:cubicBezTo>
                      <a:pt x="143865" y="16669"/>
                      <a:pt x="117195" y="28099"/>
                      <a:pt x="94335" y="43339"/>
                    </a:cubicBezTo>
                    <a:cubicBezTo>
                      <a:pt x="86715" y="49054"/>
                      <a:pt x="81000" y="54769"/>
                      <a:pt x="79095" y="64294"/>
                    </a:cubicBezTo>
                    <a:lnTo>
                      <a:pt x="8610" y="300514"/>
                    </a:lnTo>
                    <a:cubicBezTo>
                      <a:pt x="2895" y="321469"/>
                      <a:pt x="14325" y="342424"/>
                      <a:pt x="35280" y="348139"/>
                    </a:cubicBezTo>
                    <a:cubicBezTo>
                      <a:pt x="39090" y="350044"/>
                      <a:pt x="42900" y="350044"/>
                      <a:pt x="46710" y="350044"/>
                    </a:cubicBezTo>
                    <a:cubicBezTo>
                      <a:pt x="63855" y="350044"/>
                      <a:pt x="79095" y="338614"/>
                      <a:pt x="82905" y="323374"/>
                    </a:cubicBezTo>
                    <a:lnTo>
                      <a:pt x="141960" y="123349"/>
                    </a:lnTo>
                    <a:lnTo>
                      <a:pt x="141960" y="190024"/>
                    </a:lnTo>
                    <a:lnTo>
                      <a:pt x="71475" y="426244"/>
                    </a:lnTo>
                    <a:lnTo>
                      <a:pt x="122910" y="426244"/>
                    </a:lnTo>
                    <a:lnTo>
                      <a:pt x="122910" y="692944"/>
                    </a:lnTo>
                    <a:lnTo>
                      <a:pt x="199110" y="692944"/>
                    </a:lnTo>
                    <a:lnTo>
                      <a:pt x="199110" y="426244"/>
                    </a:lnTo>
                    <a:lnTo>
                      <a:pt x="237210" y="426244"/>
                    </a:lnTo>
                    <a:lnTo>
                      <a:pt x="237210" y="692944"/>
                    </a:lnTo>
                    <a:lnTo>
                      <a:pt x="313410" y="692944"/>
                    </a:lnTo>
                    <a:lnTo>
                      <a:pt x="313410" y="426244"/>
                    </a:lnTo>
                    <a:lnTo>
                      <a:pt x="364845" y="426244"/>
                    </a:lnTo>
                    <a:lnTo>
                      <a:pt x="294360" y="190024"/>
                    </a:lnTo>
                    <a:lnTo>
                      <a:pt x="294360" y="123349"/>
                    </a:lnTo>
                    <a:lnTo>
                      <a:pt x="353415" y="323374"/>
                    </a:lnTo>
                    <a:cubicBezTo>
                      <a:pt x="359130" y="340519"/>
                      <a:pt x="374370" y="350044"/>
                      <a:pt x="389610" y="350044"/>
                    </a:cubicBezTo>
                    <a:cubicBezTo>
                      <a:pt x="393420" y="350044"/>
                      <a:pt x="397230" y="350044"/>
                      <a:pt x="401040" y="348139"/>
                    </a:cubicBezTo>
                    <a:cubicBezTo>
                      <a:pt x="420090" y="342424"/>
                      <a:pt x="431520" y="321469"/>
                      <a:pt x="425805" y="300514"/>
                    </a:cubicBezTo>
                    <a:close/>
                  </a:path>
                </a:pathLst>
              </a:custGeom>
              <a:solidFill>
                <a:srgbClr val="D24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6B69249-52D7-4925-A17A-E611B0A427D4}"/>
              </a:ext>
            </a:extLst>
          </p:cNvPr>
          <p:cNvGrpSpPr/>
          <p:nvPr/>
        </p:nvGrpSpPr>
        <p:grpSpPr>
          <a:xfrm>
            <a:off x="6622183" y="3064376"/>
            <a:ext cx="587141" cy="587141"/>
            <a:chOff x="1232034" y="2083869"/>
            <a:chExt cx="952902" cy="952902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CB7A0AF6-CE28-4E38-BC8C-08BEED2F5E86}"/>
                </a:ext>
              </a:extLst>
            </p:cNvPr>
            <p:cNvSpPr/>
            <p:nvPr/>
          </p:nvSpPr>
          <p:spPr>
            <a:xfrm>
              <a:off x="1232034" y="2083869"/>
              <a:ext cx="952902" cy="95290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内容占位符 5" descr="女士">
              <a:extLst>
                <a:ext uri="{FF2B5EF4-FFF2-40B4-BE49-F238E27FC236}">
                  <a16:creationId xmlns:a16="http://schemas.microsoft.com/office/drawing/2014/main" id="{65B78CA9-4415-45BF-978E-B89085C67A28}"/>
                </a:ext>
              </a:extLst>
            </p:cNvPr>
            <p:cNvGrpSpPr/>
            <p:nvPr/>
          </p:nvGrpSpPr>
          <p:grpSpPr>
            <a:xfrm>
              <a:off x="1295126" y="2146961"/>
              <a:ext cx="826718" cy="826718"/>
              <a:chOff x="1494321" y="2168089"/>
              <a:chExt cx="914400" cy="914400"/>
            </a:xfrm>
          </p:grpSpPr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4D8B5B32-2FBB-4BD6-B693-D88BF074E5AB}"/>
                  </a:ext>
                </a:extLst>
              </p:cNvPr>
              <p:cNvSpPr/>
              <p:nvPr/>
            </p:nvSpPr>
            <p:spPr>
              <a:xfrm>
                <a:off x="1869130" y="2189520"/>
                <a:ext cx="161925" cy="161925"/>
              </a:xfrm>
              <a:custGeom>
                <a:avLst/>
                <a:gdLst>
                  <a:gd name="connsiteX0" fmla="*/ 159544 w 161925"/>
                  <a:gd name="connsiteY0" fmla="*/ 83344 h 161925"/>
                  <a:gd name="connsiteX1" fmla="*/ 83344 w 161925"/>
                  <a:gd name="connsiteY1" fmla="*/ 159544 h 161925"/>
                  <a:gd name="connsiteX2" fmla="*/ 7144 w 161925"/>
                  <a:gd name="connsiteY2" fmla="*/ 83344 h 161925"/>
                  <a:gd name="connsiteX3" fmla="*/ 83344 w 161925"/>
                  <a:gd name="connsiteY3" fmla="*/ 7144 h 161925"/>
                  <a:gd name="connsiteX4" fmla="*/ 159544 w 161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25" h="161925">
                    <a:moveTo>
                      <a:pt x="159544" y="83344"/>
                    </a:moveTo>
                    <a:cubicBezTo>
                      <a:pt x="159544" y="125428"/>
                      <a:pt x="125428" y="159544"/>
                      <a:pt x="83344" y="159544"/>
                    </a:cubicBezTo>
                    <a:cubicBezTo>
                      <a:pt x="41260" y="159544"/>
                      <a:pt x="7144" y="125428"/>
                      <a:pt x="7144" y="83344"/>
                    </a:cubicBezTo>
                    <a:cubicBezTo>
                      <a:pt x="7144" y="41260"/>
                      <a:pt x="41260" y="7144"/>
                      <a:pt x="83344" y="7144"/>
                    </a:cubicBezTo>
                    <a:cubicBezTo>
                      <a:pt x="125428" y="7144"/>
                      <a:pt x="159544" y="41260"/>
                      <a:pt x="159544" y="83344"/>
                    </a:cubicBezTo>
                    <a:close/>
                  </a:path>
                </a:pathLst>
              </a:custGeom>
              <a:solidFill>
                <a:srgbClr val="D24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93343E3D-39B1-4A54-B59F-41C909AD0F05}"/>
                  </a:ext>
                </a:extLst>
              </p:cNvPr>
              <p:cNvSpPr/>
              <p:nvPr/>
            </p:nvSpPr>
            <p:spPr>
              <a:xfrm>
                <a:off x="1734314" y="2360970"/>
                <a:ext cx="428625" cy="695325"/>
              </a:xfrm>
              <a:custGeom>
                <a:avLst/>
                <a:gdLst>
                  <a:gd name="connsiteX0" fmla="*/ 425805 w 428625"/>
                  <a:gd name="connsiteY0" fmla="*/ 300514 h 695325"/>
                  <a:gd name="connsiteX1" fmla="*/ 357225 w 428625"/>
                  <a:gd name="connsiteY1" fmla="*/ 64294 h 695325"/>
                  <a:gd name="connsiteX2" fmla="*/ 341985 w 428625"/>
                  <a:gd name="connsiteY2" fmla="*/ 43339 h 695325"/>
                  <a:gd name="connsiteX3" fmla="*/ 261975 w 428625"/>
                  <a:gd name="connsiteY3" fmla="*/ 10954 h 695325"/>
                  <a:gd name="connsiteX4" fmla="*/ 218160 w 428625"/>
                  <a:gd name="connsiteY4" fmla="*/ 7144 h 695325"/>
                  <a:gd name="connsiteX5" fmla="*/ 174345 w 428625"/>
                  <a:gd name="connsiteY5" fmla="*/ 10954 h 695325"/>
                  <a:gd name="connsiteX6" fmla="*/ 94335 w 428625"/>
                  <a:gd name="connsiteY6" fmla="*/ 43339 h 695325"/>
                  <a:gd name="connsiteX7" fmla="*/ 79095 w 428625"/>
                  <a:gd name="connsiteY7" fmla="*/ 64294 h 695325"/>
                  <a:gd name="connsiteX8" fmla="*/ 8610 w 428625"/>
                  <a:gd name="connsiteY8" fmla="*/ 300514 h 695325"/>
                  <a:gd name="connsiteX9" fmla="*/ 35280 w 428625"/>
                  <a:gd name="connsiteY9" fmla="*/ 348139 h 695325"/>
                  <a:gd name="connsiteX10" fmla="*/ 46710 w 428625"/>
                  <a:gd name="connsiteY10" fmla="*/ 350044 h 695325"/>
                  <a:gd name="connsiteX11" fmla="*/ 82905 w 428625"/>
                  <a:gd name="connsiteY11" fmla="*/ 323374 h 695325"/>
                  <a:gd name="connsiteX12" fmla="*/ 141960 w 428625"/>
                  <a:gd name="connsiteY12" fmla="*/ 123349 h 695325"/>
                  <a:gd name="connsiteX13" fmla="*/ 141960 w 428625"/>
                  <a:gd name="connsiteY13" fmla="*/ 190024 h 695325"/>
                  <a:gd name="connsiteX14" fmla="*/ 71475 w 428625"/>
                  <a:gd name="connsiteY14" fmla="*/ 426244 h 695325"/>
                  <a:gd name="connsiteX15" fmla="*/ 122910 w 428625"/>
                  <a:gd name="connsiteY15" fmla="*/ 426244 h 695325"/>
                  <a:gd name="connsiteX16" fmla="*/ 122910 w 428625"/>
                  <a:gd name="connsiteY16" fmla="*/ 692944 h 695325"/>
                  <a:gd name="connsiteX17" fmla="*/ 199110 w 428625"/>
                  <a:gd name="connsiteY17" fmla="*/ 692944 h 695325"/>
                  <a:gd name="connsiteX18" fmla="*/ 199110 w 428625"/>
                  <a:gd name="connsiteY18" fmla="*/ 426244 h 695325"/>
                  <a:gd name="connsiteX19" fmla="*/ 237210 w 428625"/>
                  <a:gd name="connsiteY19" fmla="*/ 426244 h 695325"/>
                  <a:gd name="connsiteX20" fmla="*/ 237210 w 428625"/>
                  <a:gd name="connsiteY20" fmla="*/ 692944 h 695325"/>
                  <a:gd name="connsiteX21" fmla="*/ 313410 w 428625"/>
                  <a:gd name="connsiteY21" fmla="*/ 692944 h 695325"/>
                  <a:gd name="connsiteX22" fmla="*/ 313410 w 428625"/>
                  <a:gd name="connsiteY22" fmla="*/ 426244 h 695325"/>
                  <a:gd name="connsiteX23" fmla="*/ 364845 w 428625"/>
                  <a:gd name="connsiteY23" fmla="*/ 426244 h 695325"/>
                  <a:gd name="connsiteX24" fmla="*/ 294360 w 428625"/>
                  <a:gd name="connsiteY24" fmla="*/ 190024 h 695325"/>
                  <a:gd name="connsiteX25" fmla="*/ 294360 w 428625"/>
                  <a:gd name="connsiteY25" fmla="*/ 123349 h 695325"/>
                  <a:gd name="connsiteX26" fmla="*/ 353415 w 428625"/>
                  <a:gd name="connsiteY26" fmla="*/ 323374 h 695325"/>
                  <a:gd name="connsiteX27" fmla="*/ 389610 w 428625"/>
                  <a:gd name="connsiteY27" fmla="*/ 350044 h 695325"/>
                  <a:gd name="connsiteX28" fmla="*/ 401040 w 428625"/>
                  <a:gd name="connsiteY28" fmla="*/ 348139 h 695325"/>
                  <a:gd name="connsiteX29" fmla="*/ 425805 w 428625"/>
                  <a:gd name="connsiteY29" fmla="*/ 300514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28625" h="695325">
                    <a:moveTo>
                      <a:pt x="425805" y="300514"/>
                    </a:moveTo>
                    <a:lnTo>
                      <a:pt x="357225" y="64294"/>
                    </a:lnTo>
                    <a:cubicBezTo>
                      <a:pt x="355320" y="54769"/>
                      <a:pt x="349605" y="47149"/>
                      <a:pt x="341985" y="43339"/>
                    </a:cubicBezTo>
                    <a:cubicBezTo>
                      <a:pt x="319125" y="28099"/>
                      <a:pt x="292455" y="18574"/>
                      <a:pt x="261975" y="10954"/>
                    </a:cubicBezTo>
                    <a:cubicBezTo>
                      <a:pt x="246735" y="9049"/>
                      <a:pt x="233400" y="7144"/>
                      <a:pt x="218160" y="7144"/>
                    </a:cubicBezTo>
                    <a:cubicBezTo>
                      <a:pt x="202920" y="7144"/>
                      <a:pt x="189585" y="9049"/>
                      <a:pt x="174345" y="10954"/>
                    </a:cubicBezTo>
                    <a:cubicBezTo>
                      <a:pt x="143865" y="16669"/>
                      <a:pt x="117195" y="28099"/>
                      <a:pt x="94335" y="43339"/>
                    </a:cubicBezTo>
                    <a:cubicBezTo>
                      <a:pt x="86715" y="49054"/>
                      <a:pt x="81000" y="54769"/>
                      <a:pt x="79095" y="64294"/>
                    </a:cubicBezTo>
                    <a:lnTo>
                      <a:pt x="8610" y="300514"/>
                    </a:lnTo>
                    <a:cubicBezTo>
                      <a:pt x="2895" y="321469"/>
                      <a:pt x="14325" y="342424"/>
                      <a:pt x="35280" y="348139"/>
                    </a:cubicBezTo>
                    <a:cubicBezTo>
                      <a:pt x="39090" y="350044"/>
                      <a:pt x="42900" y="350044"/>
                      <a:pt x="46710" y="350044"/>
                    </a:cubicBezTo>
                    <a:cubicBezTo>
                      <a:pt x="63855" y="350044"/>
                      <a:pt x="79095" y="338614"/>
                      <a:pt x="82905" y="323374"/>
                    </a:cubicBezTo>
                    <a:lnTo>
                      <a:pt x="141960" y="123349"/>
                    </a:lnTo>
                    <a:lnTo>
                      <a:pt x="141960" y="190024"/>
                    </a:lnTo>
                    <a:lnTo>
                      <a:pt x="71475" y="426244"/>
                    </a:lnTo>
                    <a:lnTo>
                      <a:pt x="122910" y="426244"/>
                    </a:lnTo>
                    <a:lnTo>
                      <a:pt x="122910" y="692944"/>
                    </a:lnTo>
                    <a:lnTo>
                      <a:pt x="199110" y="692944"/>
                    </a:lnTo>
                    <a:lnTo>
                      <a:pt x="199110" y="426244"/>
                    </a:lnTo>
                    <a:lnTo>
                      <a:pt x="237210" y="426244"/>
                    </a:lnTo>
                    <a:lnTo>
                      <a:pt x="237210" y="692944"/>
                    </a:lnTo>
                    <a:lnTo>
                      <a:pt x="313410" y="692944"/>
                    </a:lnTo>
                    <a:lnTo>
                      <a:pt x="313410" y="426244"/>
                    </a:lnTo>
                    <a:lnTo>
                      <a:pt x="364845" y="426244"/>
                    </a:lnTo>
                    <a:lnTo>
                      <a:pt x="294360" y="190024"/>
                    </a:lnTo>
                    <a:lnTo>
                      <a:pt x="294360" y="123349"/>
                    </a:lnTo>
                    <a:lnTo>
                      <a:pt x="353415" y="323374"/>
                    </a:lnTo>
                    <a:cubicBezTo>
                      <a:pt x="359130" y="340519"/>
                      <a:pt x="374370" y="350044"/>
                      <a:pt x="389610" y="350044"/>
                    </a:cubicBezTo>
                    <a:cubicBezTo>
                      <a:pt x="393420" y="350044"/>
                      <a:pt x="397230" y="350044"/>
                      <a:pt x="401040" y="348139"/>
                    </a:cubicBezTo>
                    <a:cubicBezTo>
                      <a:pt x="420090" y="342424"/>
                      <a:pt x="431520" y="321469"/>
                      <a:pt x="425805" y="300514"/>
                    </a:cubicBezTo>
                    <a:close/>
                  </a:path>
                </a:pathLst>
              </a:custGeom>
              <a:solidFill>
                <a:srgbClr val="D24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467EDEB-82DF-472C-A1EA-E53121B93599}"/>
              </a:ext>
            </a:extLst>
          </p:cNvPr>
          <p:cNvGrpSpPr/>
          <p:nvPr/>
        </p:nvGrpSpPr>
        <p:grpSpPr>
          <a:xfrm>
            <a:off x="4470936" y="3935462"/>
            <a:ext cx="587141" cy="587141"/>
            <a:chOff x="1232034" y="2083869"/>
            <a:chExt cx="952902" cy="952902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1A56F9A5-97C7-4A3F-B810-B73D4A4B1EF3}"/>
                </a:ext>
              </a:extLst>
            </p:cNvPr>
            <p:cNvSpPr/>
            <p:nvPr/>
          </p:nvSpPr>
          <p:spPr>
            <a:xfrm>
              <a:off x="1232034" y="2083869"/>
              <a:ext cx="952902" cy="95290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内容占位符 5" descr="女士">
              <a:extLst>
                <a:ext uri="{FF2B5EF4-FFF2-40B4-BE49-F238E27FC236}">
                  <a16:creationId xmlns:a16="http://schemas.microsoft.com/office/drawing/2014/main" id="{C76C3548-9041-4AE9-B954-192D8712E93B}"/>
                </a:ext>
              </a:extLst>
            </p:cNvPr>
            <p:cNvGrpSpPr/>
            <p:nvPr/>
          </p:nvGrpSpPr>
          <p:grpSpPr>
            <a:xfrm>
              <a:off x="1295126" y="2146961"/>
              <a:ext cx="826718" cy="826718"/>
              <a:chOff x="1494321" y="2168089"/>
              <a:chExt cx="914400" cy="9144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8219A806-B556-472A-903A-B96AB60FFE1E}"/>
                  </a:ext>
                </a:extLst>
              </p:cNvPr>
              <p:cNvSpPr/>
              <p:nvPr/>
            </p:nvSpPr>
            <p:spPr>
              <a:xfrm>
                <a:off x="1869130" y="2189520"/>
                <a:ext cx="161925" cy="161925"/>
              </a:xfrm>
              <a:custGeom>
                <a:avLst/>
                <a:gdLst>
                  <a:gd name="connsiteX0" fmla="*/ 159544 w 161925"/>
                  <a:gd name="connsiteY0" fmla="*/ 83344 h 161925"/>
                  <a:gd name="connsiteX1" fmla="*/ 83344 w 161925"/>
                  <a:gd name="connsiteY1" fmla="*/ 159544 h 161925"/>
                  <a:gd name="connsiteX2" fmla="*/ 7144 w 161925"/>
                  <a:gd name="connsiteY2" fmla="*/ 83344 h 161925"/>
                  <a:gd name="connsiteX3" fmla="*/ 83344 w 161925"/>
                  <a:gd name="connsiteY3" fmla="*/ 7144 h 161925"/>
                  <a:gd name="connsiteX4" fmla="*/ 159544 w 161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25" h="161925">
                    <a:moveTo>
                      <a:pt x="159544" y="83344"/>
                    </a:moveTo>
                    <a:cubicBezTo>
                      <a:pt x="159544" y="125428"/>
                      <a:pt x="125428" y="159544"/>
                      <a:pt x="83344" y="159544"/>
                    </a:cubicBezTo>
                    <a:cubicBezTo>
                      <a:pt x="41260" y="159544"/>
                      <a:pt x="7144" y="125428"/>
                      <a:pt x="7144" y="83344"/>
                    </a:cubicBezTo>
                    <a:cubicBezTo>
                      <a:pt x="7144" y="41260"/>
                      <a:pt x="41260" y="7144"/>
                      <a:pt x="83344" y="7144"/>
                    </a:cubicBezTo>
                    <a:cubicBezTo>
                      <a:pt x="125428" y="7144"/>
                      <a:pt x="159544" y="41260"/>
                      <a:pt x="159544" y="83344"/>
                    </a:cubicBezTo>
                    <a:close/>
                  </a:path>
                </a:pathLst>
              </a:custGeom>
              <a:solidFill>
                <a:srgbClr val="D24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EC8E88DA-4BE9-40C7-B2C6-DDA5EC65EFEE}"/>
                  </a:ext>
                </a:extLst>
              </p:cNvPr>
              <p:cNvSpPr/>
              <p:nvPr/>
            </p:nvSpPr>
            <p:spPr>
              <a:xfrm>
                <a:off x="1734314" y="2360970"/>
                <a:ext cx="428625" cy="695325"/>
              </a:xfrm>
              <a:custGeom>
                <a:avLst/>
                <a:gdLst>
                  <a:gd name="connsiteX0" fmla="*/ 425805 w 428625"/>
                  <a:gd name="connsiteY0" fmla="*/ 300514 h 695325"/>
                  <a:gd name="connsiteX1" fmla="*/ 357225 w 428625"/>
                  <a:gd name="connsiteY1" fmla="*/ 64294 h 695325"/>
                  <a:gd name="connsiteX2" fmla="*/ 341985 w 428625"/>
                  <a:gd name="connsiteY2" fmla="*/ 43339 h 695325"/>
                  <a:gd name="connsiteX3" fmla="*/ 261975 w 428625"/>
                  <a:gd name="connsiteY3" fmla="*/ 10954 h 695325"/>
                  <a:gd name="connsiteX4" fmla="*/ 218160 w 428625"/>
                  <a:gd name="connsiteY4" fmla="*/ 7144 h 695325"/>
                  <a:gd name="connsiteX5" fmla="*/ 174345 w 428625"/>
                  <a:gd name="connsiteY5" fmla="*/ 10954 h 695325"/>
                  <a:gd name="connsiteX6" fmla="*/ 94335 w 428625"/>
                  <a:gd name="connsiteY6" fmla="*/ 43339 h 695325"/>
                  <a:gd name="connsiteX7" fmla="*/ 79095 w 428625"/>
                  <a:gd name="connsiteY7" fmla="*/ 64294 h 695325"/>
                  <a:gd name="connsiteX8" fmla="*/ 8610 w 428625"/>
                  <a:gd name="connsiteY8" fmla="*/ 300514 h 695325"/>
                  <a:gd name="connsiteX9" fmla="*/ 35280 w 428625"/>
                  <a:gd name="connsiteY9" fmla="*/ 348139 h 695325"/>
                  <a:gd name="connsiteX10" fmla="*/ 46710 w 428625"/>
                  <a:gd name="connsiteY10" fmla="*/ 350044 h 695325"/>
                  <a:gd name="connsiteX11" fmla="*/ 82905 w 428625"/>
                  <a:gd name="connsiteY11" fmla="*/ 323374 h 695325"/>
                  <a:gd name="connsiteX12" fmla="*/ 141960 w 428625"/>
                  <a:gd name="connsiteY12" fmla="*/ 123349 h 695325"/>
                  <a:gd name="connsiteX13" fmla="*/ 141960 w 428625"/>
                  <a:gd name="connsiteY13" fmla="*/ 190024 h 695325"/>
                  <a:gd name="connsiteX14" fmla="*/ 71475 w 428625"/>
                  <a:gd name="connsiteY14" fmla="*/ 426244 h 695325"/>
                  <a:gd name="connsiteX15" fmla="*/ 122910 w 428625"/>
                  <a:gd name="connsiteY15" fmla="*/ 426244 h 695325"/>
                  <a:gd name="connsiteX16" fmla="*/ 122910 w 428625"/>
                  <a:gd name="connsiteY16" fmla="*/ 692944 h 695325"/>
                  <a:gd name="connsiteX17" fmla="*/ 199110 w 428625"/>
                  <a:gd name="connsiteY17" fmla="*/ 692944 h 695325"/>
                  <a:gd name="connsiteX18" fmla="*/ 199110 w 428625"/>
                  <a:gd name="connsiteY18" fmla="*/ 426244 h 695325"/>
                  <a:gd name="connsiteX19" fmla="*/ 237210 w 428625"/>
                  <a:gd name="connsiteY19" fmla="*/ 426244 h 695325"/>
                  <a:gd name="connsiteX20" fmla="*/ 237210 w 428625"/>
                  <a:gd name="connsiteY20" fmla="*/ 692944 h 695325"/>
                  <a:gd name="connsiteX21" fmla="*/ 313410 w 428625"/>
                  <a:gd name="connsiteY21" fmla="*/ 692944 h 695325"/>
                  <a:gd name="connsiteX22" fmla="*/ 313410 w 428625"/>
                  <a:gd name="connsiteY22" fmla="*/ 426244 h 695325"/>
                  <a:gd name="connsiteX23" fmla="*/ 364845 w 428625"/>
                  <a:gd name="connsiteY23" fmla="*/ 426244 h 695325"/>
                  <a:gd name="connsiteX24" fmla="*/ 294360 w 428625"/>
                  <a:gd name="connsiteY24" fmla="*/ 190024 h 695325"/>
                  <a:gd name="connsiteX25" fmla="*/ 294360 w 428625"/>
                  <a:gd name="connsiteY25" fmla="*/ 123349 h 695325"/>
                  <a:gd name="connsiteX26" fmla="*/ 353415 w 428625"/>
                  <a:gd name="connsiteY26" fmla="*/ 323374 h 695325"/>
                  <a:gd name="connsiteX27" fmla="*/ 389610 w 428625"/>
                  <a:gd name="connsiteY27" fmla="*/ 350044 h 695325"/>
                  <a:gd name="connsiteX28" fmla="*/ 401040 w 428625"/>
                  <a:gd name="connsiteY28" fmla="*/ 348139 h 695325"/>
                  <a:gd name="connsiteX29" fmla="*/ 425805 w 428625"/>
                  <a:gd name="connsiteY29" fmla="*/ 300514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28625" h="695325">
                    <a:moveTo>
                      <a:pt x="425805" y="300514"/>
                    </a:moveTo>
                    <a:lnTo>
                      <a:pt x="357225" y="64294"/>
                    </a:lnTo>
                    <a:cubicBezTo>
                      <a:pt x="355320" y="54769"/>
                      <a:pt x="349605" y="47149"/>
                      <a:pt x="341985" y="43339"/>
                    </a:cubicBezTo>
                    <a:cubicBezTo>
                      <a:pt x="319125" y="28099"/>
                      <a:pt x="292455" y="18574"/>
                      <a:pt x="261975" y="10954"/>
                    </a:cubicBezTo>
                    <a:cubicBezTo>
                      <a:pt x="246735" y="9049"/>
                      <a:pt x="233400" y="7144"/>
                      <a:pt x="218160" y="7144"/>
                    </a:cubicBezTo>
                    <a:cubicBezTo>
                      <a:pt x="202920" y="7144"/>
                      <a:pt x="189585" y="9049"/>
                      <a:pt x="174345" y="10954"/>
                    </a:cubicBezTo>
                    <a:cubicBezTo>
                      <a:pt x="143865" y="16669"/>
                      <a:pt x="117195" y="28099"/>
                      <a:pt x="94335" y="43339"/>
                    </a:cubicBezTo>
                    <a:cubicBezTo>
                      <a:pt x="86715" y="49054"/>
                      <a:pt x="81000" y="54769"/>
                      <a:pt x="79095" y="64294"/>
                    </a:cubicBezTo>
                    <a:lnTo>
                      <a:pt x="8610" y="300514"/>
                    </a:lnTo>
                    <a:cubicBezTo>
                      <a:pt x="2895" y="321469"/>
                      <a:pt x="14325" y="342424"/>
                      <a:pt x="35280" y="348139"/>
                    </a:cubicBezTo>
                    <a:cubicBezTo>
                      <a:pt x="39090" y="350044"/>
                      <a:pt x="42900" y="350044"/>
                      <a:pt x="46710" y="350044"/>
                    </a:cubicBezTo>
                    <a:cubicBezTo>
                      <a:pt x="63855" y="350044"/>
                      <a:pt x="79095" y="338614"/>
                      <a:pt x="82905" y="323374"/>
                    </a:cubicBezTo>
                    <a:lnTo>
                      <a:pt x="141960" y="123349"/>
                    </a:lnTo>
                    <a:lnTo>
                      <a:pt x="141960" y="190024"/>
                    </a:lnTo>
                    <a:lnTo>
                      <a:pt x="71475" y="426244"/>
                    </a:lnTo>
                    <a:lnTo>
                      <a:pt x="122910" y="426244"/>
                    </a:lnTo>
                    <a:lnTo>
                      <a:pt x="122910" y="692944"/>
                    </a:lnTo>
                    <a:lnTo>
                      <a:pt x="199110" y="692944"/>
                    </a:lnTo>
                    <a:lnTo>
                      <a:pt x="199110" y="426244"/>
                    </a:lnTo>
                    <a:lnTo>
                      <a:pt x="237210" y="426244"/>
                    </a:lnTo>
                    <a:lnTo>
                      <a:pt x="237210" y="692944"/>
                    </a:lnTo>
                    <a:lnTo>
                      <a:pt x="313410" y="692944"/>
                    </a:lnTo>
                    <a:lnTo>
                      <a:pt x="313410" y="426244"/>
                    </a:lnTo>
                    <a:lnTo>
                      <a:pt x="364845" y="426244"/>
                    </a:lnTo>
                    <a:lnTo>
                      <a:pt x="294360" y="190024"/>
                    </a:lnTo>
                    <a:lnTo>
                      <a:pt x="294360" y="123349"/>
                    </a:lnTo>
                    <a:lnTo>
                      <a:pt x="353415" y="323374"/>
                    </a:lnTo>
                    <a:cubicBezTo>
                      <a:pt x="359130" y="340519"/>
                      <a:pt x="374370" y="350044"/>
                      <a:pt x="389610" y="350044"/>
                    </a:cubicBezTo>
                    <a:cubicBezTo>
                      <a:pt x="393420" y="350044"/>
                      <a:pt x="397230" y="350044"/>
                      <a:pt x="401040" y="348139"/>
                    </a:cubicBezTo>
                    <a:cubicBezTo>
                      <a:pt x="420090" y="342424"/>
                      <a:pt x="431520" y="321469"/>
                      <a:pt x="425805" y="300514"/>
                    </a:cubicBezTo>
                    <a:close/>
                  </a:path>
                </a:pathLst>
              </a:custGeom>
              <a:solidFill>
                <a:srgbClr val="D24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4226025-8003-4855-9A3E-6F76EF1AF35E}"/>
              </a:ext>
            </a:extLst>
          </p:cNvPr>
          <p:cNvGrpSpPr/>
          <p:nvPr/>
        </p:nvGrpSpPr>
        <p:grpSpPr>
          <a:xfrm>
            <a:off x="1868295" y="3834397"/>
            <a:ext cx="587141" cy="587141"/>
            <a:chOff x="1232034" y="2083869"/>
            <a:chExt cx="952902" cy="952902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6CFA1E7D-9D7E-4F47-8100-65484AA4CD4C}"/>
                </a:ext>
              </a:extLst>
            </p:cNvPr>
            <p:cNvSpPr/>
            <p:nvPr/>
          </p:nvSpPr>
          <p:spPr>
            <a:xfrm>
              <a:off x="1232034" y="2083869"/>
              <a:ext cx="952902" cy="95290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" name="内容占位符 5" descr="女士">
              <a:extLst>
                <a:ext uri="{FF2B5EF4-FFF2-40B4-BE49-F238E27FC236}">
                  <a16:creationId xmlns:a16="http://schemas.microsoft.com/office/drawing/2014/main" id="{C9295F63-ADF3-42C6-9968-6932803459AD}"/>
                </a:ext>
              </a:extLst>
            </p:cNvPr>
            <p:cNvGrpSpPr/>
            <p:nvPr/>
          </p:nvGrpSpPr>
          <p:grpSpPr>
            <a:xfrm>
              <a:off x="1295126" y="2146961"/>
              <a:ext cx="826718" cy="826718"/>
              <a:chOff x="1494321" y="2168089"/>
              <a:chExt cx="914400" cy="914400"/>
            </a:xfrm>
          </p:grpSpPr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F989BB0A-4708-4301-9A2E-ACC1BF38A916}"/>
                  </a:ext>
                </a:extLst>
              </p:cNvPr>
              <p:cNvSpPr/>
              <p:nvPr/>
            </p:nvSpPr>
            <p:spPr>
              <a:xfrm>
                <a:off x="1869130" y="2189520"/>
                <a:ext cx="161925" cy="161925"/>
              </a:xfrm>
              <a:custGeom>
                <a:avLst/>
                <a:gdLst>
                  <a:gd name="connsiteX0" fmla="*/ 159544 w 161925"/>
                  <a:gd name="connsiteY0" fmla="*/ 83344 h 161925"/>
                  <a:gd name="connsiteX1" fmla="*/ 83344 w 161925"/>
                  <a:gd name="connsiteY1" fmla="*/ 159544 h 161925"/>
                  <a:gd name="connsiteX2" fmla="*/ 7144 w 161925"/>
                  <a:gd name="connsiteY2" fmla="*/ 83344 h 161925"/>
                  <a:gd name="connsiteX3" fmla="*/ 83344 w 161925"/>
                  <a:gd name="connsiteY3" fmla="*/ 7144 h 161925"/>
                  <a:gd name="connsiteX4" fmla="*/ 159544 w 161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25" h="161925">
                    <a:moveTo>
                      <a:pt x="159544" y="83344"/>
                    </a:moveTo>
                    <a:cubicBezTo>
                      <a:pt x="159544" y="125428"/>
                      <a:pt x="125428" y="159544"/>
                      <a:pt x="83344" y="159544"/>
                    </a:cubicBezTo>
                    <a:cubicBezTo>
                      <a:pt x="41260" y="159544"/>
                      <a:pt x="7144" y="125428"/>
                      <a:pt x="7144" y="83344"/>
                    </a:cubicBezTo>
                    <a:cubicBezTo>
                      <a:pt x="7144" y="41260"/>
                      <a:pt x="41260" y="7144"/>
                      <a:pt x="83344" y="7144"/>
                    </a:cubicBezTo>
                    <a:cubicBezTo>
                      <a:pt x="125428" y="7144"/>
                      <a:pt x="159544" y="41260"/>
                      <a:pt x="159544" y="83344"/>
                    </a:cubicBezTo>
                    <a:close/>
                  </a:path>
                </a:pathLst>
              </a:custGeom>
              <a:solidFill>
                <a:srgbClr val="D24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046F625B-26C9-4334-A5CE-D4BAB14D27B5}"/>
                  </a:ext>
                </a:extLst>
              </p:cNvPr>
              <p:cNvSpPr/>
              <p:nvPr/>
            </p:nvSpPr>
            <p:spPr>
              <a:xfrm>
                <a:off x="1734314" y="2360970"/>
                <a:ext cx="428625" cy="695325"/>
              </a:xfrm>
              <a:custGeom>
                <a:avLst/>
                <a:gdLst>
                  <a:gd name="connsiteX0" fmla="*/ 425805 w 428625"/>
                  <a:gd name="connsiteY0" fmla="*/ 300514 h 695325"/>
                  <a:gd name="connsiteX1" fmla="*/ 357225 w 428625"/>
                  <a:gd name="connsiteY1" fmla="*/ 64294 h 695325"/>
                  <a:gd name="connsiteX2" fmla="*/ 341985 w 428625"/>
                  <a:gd name="connsiteY2" fmla="*/ 43339 h 695325"/>
                  <a:gd name="connsiteX3" fmla="*/ 261975 w 428625"/>
                  <a:gd name="connsiteY3" fmla="*/ 10954 h 695325"/>
                  <a:gd name="connsiteX4" fmla="*/ 218160 w 428625"/>
                  <a:gd name="connsiteY4" fmla="*/ 7144 h 695325"/>
                  <a:gd name="connsiteX5" fmla="*/ 174345 w 428625"/>
                  <a:gd name="connsiteY5" fmla="*/ 10954 h 695325"/>
                  <a:gd name="connsiteX6" fmla="*/ 94335 w 428625"/>
                  <a:gd name="connsiteY6" fmla="*/ 43339 h 695325"/>
                  <a:gd name="connsiteX7" fmla="*/ 79095 w 428625"/>
                  <a:gd name="connsiteY7" fmla="*/ 64294 h 695325"/>
                  <a:gd name="connsiteX8" fmla="*/ 8610 w 428625"/>
                  <a:gd name="connsiteY8" fmla="*/ 300514 h 695325"/>
                  <a:gd name="connsiteX9" fmla="*/ 35280 w 428625"/>
                  <a:gd name="connsiteY9" fmla="*/ 348139 h 695325"/>
                  <a:gd name="connsiteX10" fmla="*/ 46710 w 428625"/>
                  <a:gd name="connsiteY10" fmla="*/ 350044 h 695325"/>
                  <a:gd name="connsiteX11" fmla="*/ 82905 w 428625"/>
                  <a:gd name="connsiteY11" fmla="*/ 323374 h 695325"/>
                  <a:gd name="connsiteX12" fmla="*/ 141960 w 428625"/>
                  <a:gd name="connsiteY12" fmla="*/ 123349 h 695325"/>
                  <a:gd name="connsiteX13" fmla="*/ 141960 w 428625"/>
                  <a:gd name="connsiteY13" fmla="*/ 190024 h 695325"/>
                  <a:gd name="connsiteX14" fmla="*/ 71475 w 428625"/>
                  <a:gd name="connsiteY14" fmla="*/ 426244 h 695325"/>
                  <a:gd name="connsiteX15" fmla="*/ 122910 w 428625"/>
                  <a:gd name="connsiteY15" fmla="*/ 426244 h 695325"/>
                  <a:gd name="connsiteX16" fmla="*/ 122910 w 428625"/>
                  <a:gd name="connsiteY16" fmla="*/ 692944 h 695325"/>
                  <a:gd name="connsiteX17" fmla="*/ 199110 w 428625"/>
                  <a:gd name="connsiteY17" fmla="*/ 692944 h 695325"/>
                  <a:gd name="connsiteX18" fmla="*/ 199110 w 428625"/>
                  <a:gd name="connsiteY18" fmla="*/ 426244 h 695325"/>
                  <a:gd name="connsiteX19" fmla="*/ 237210 w 428625"/>
                  <a:gd name="connsiteY19" fmla="*/ 426244 h 695325"/>
                  <a:gd name="connsiteX20" fmla="*/ 237210 w 428625"/>
                  <a:gd name="connsiteY20" fmla="*/ 692944 h 695325"/>
                  <a:gd name="connsiteX21" fmla="*/ 313410 w 428625"/>
                  <a:gd name="connsiteY21" fmla="*/ 692944 h 695325"/>
                  <a:gd name="connsiteX22" fmla="*/ 313410 w 428625"/>
                  <a:gd name="connsiteY22" fmla="*/ 426244 h 695325"/>
                  <a:gd name="connsiteX23" fmla="*/ 364845 w 428625"/>
                  <a:gd name="connsiteY23" fmla="*/ 426244 h 695325"/>
                  <a:gd name="connsiteX24" fmla="*/ 294360 w 428625"/>
                  <a:gd name="connsiteY24" fmla="*/ 190024 h 695325"/>
                  <a:gd name="connsiteX25" fmla="*/ 294360 w 428625"/>
                  <a:gd name="connsiteY25" fmla="*/ 123349 h 695325"/>
                  <a:gd name="connsiteX26" fmla="*/ 353415 w 428625"/>
                  <a:gd name="connsiteY26" fmla="*/ 323374 h 695325"/>
                  <a:gd name="connsiteX27" fmla="*/ 389610 w 428625"/>
                  <a:gd name="connsiteY27" fmla="*/ 350044 h 695325"/>
                  <a:gd name="connsiteX28" fmla="*/ 401040 w 428625"/>
                  <a:gd name="connsiteY28" fmla="*/ 348139 h 695325"/>
                  <a:gd name="connsiteX29" fmla="*/ 425805 w 428625"/>
                  <a:gd name="connsiteY29" fmla="*/ 300514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28625" h="695325">
                    <a:moveTo>
                      <a:pt x="425805" y="300514"/>
                    </a:moveTo>
                    <a:lnTo>
                      <a:pt x="357225" y="64294"/>
                    </a:lnTo>
                    <a:cubicBezTo>
                      <a:pt x="355320" y="54769"/>
                      <a:pt x="349605" y="47149"/>
                      <a:pt x="341985" y="43339"/>
                    </a:cubicBezTo>
                    <a:cubicBezTo>
                      <a:pt x="319125" y="28099"/>
                      <a:pt x="292455" y="18574"/>
                      <a:pt x="261975" y="10954"/>
                    </a:cubicBezTo>
                    <a:cubicBezTo>
                      <a:pt x="246735" y="9049"/>
                      <a:pt x="233400" y="7144"/>
                      <a:pt x="218160" y="7144"/>
                    </a:cubicBezTo>
                    <a:cubicBezTo>
                      <a:pt x="202920" y="7144"/>
                      <a:pt x="189585" y="9049"/>
                      <a:pt x="174345" y="10954"/>
                    </a:cubicBezTo>
                    <a:cubicBezTo>
                      <a:pt x="143865" y="16669"/>
                      <a:pt x="117195" y="28099"/>
                      <a:pt x="94335" y="43339"/>
                    </a:cubicBezTo>
                    <a:cubicBezTo>
                      <a:pt x="86715" y="49054"/>
                      <a:pt x="81000" y="54769"/>
                      <a:pt x="79095" y="64294"/>
                    </a:cubicBezTo>
                    <a:lnTo>
                      <a:pt x="8610" y="300514"/>
                    </a:lnTo>
                    <a:cubicBezTo>
                      <a:pt x="2895" y="321469"/>
                      <a:pt x="14325" y="342424"/>
                      <a:pt x="35280" y="348139"/>
                    </a:cubicBezTo>
                    <a:cubicBezTo>
                      <a:pt x="39090" y="350044"/>
                      <a:pt x="42900" y="350044"/>
                      <a:pt x="46710" y="350044"/>
                    </a:cubicBezTo>
                    <a:cubicBezTo>
                      <a:pt x="63855" y="350044"/>
                      <a:pt x="79095" y="338614"/>
                      <a:pt x="82905" y="323374"/>
                    </a:cubicBezTo>
                    <a:lnTo>
                      <a:pt x="141960" y="123349"/>
                    </a:lnTo>
                    <a:lnTo>
                      <a:pt x="141960" y="190024"/>
                    </a:lnTo>
                    <a:lnTo>
                      <a:pt x="71475" y="426244"/>
                    </a:lnTo>
                    <a:lnTo>
                      <a:pt x="122910" y="426244"/>
                    </a:lnTo>
                    <a:lnTo>
                      <a:pt x="122910" y="692944"/>
                    </a:lnTo>
                    <a:lnTo>
                      <a:pt x="199110" y="692944"/>
                    </a:lnTo>
                    <a:lnTo>
                      <a:pt x="199110" y="426244"/>
                    </a:lnTo>
                    <a:lnTo>
                      <a:pt x="237210" y="426244"/>
                    </a:lnTo>
                    <a:lnTo>
                      <a:pt x="237210" y="692944"/>
                    </a:lnTo>
                    <a:lnTo>
                      <a:pt x="313410" y="692944"/>
                    </a:lnTo>
                    <a:lnTo>
                      <a:pt x="313410" y="426244"/>
                    </a:lnTo>
                    <a:lnTo>
                      <a:pt x="364845" y="426244"/>
                    </a:lnTo>
                    <a:lnTo>
                      <a:pt x="294360" y="190024"/>
                    </a:lnTo>
                    <a:lnTo>
                      <a:pt x="294360" y="123349"/>
                    </a:lnTo>
                    <a:lnTo>
                      <a:pt x="353415" y="323374"/>
                    </a:lnTo>
                    <a:cubicBezTo>
                      <a:pt x="359130" y="340519"/>
                      <a:pt x="374370" y="350044"/>
                      <a:pt x="389610" y="350044"/>
                    </a:cubicBezTo>
                    <a:cubicBezTo>
                      <a:pt x="393420" y="350044"/>
                      <a:pt x="397230" y="350044"/>
                      <a:pt x="401040" y="348139"/>
                    </a:cubicBezTo>
                    <a:cubicBezTo>
                      <a:pt x="420090" y="342424"/>
                      <a:pt x="431520" y="321469"/>
                      <a:pt x="425805" y="300514"/>
                    </a:cubicBezTo>
                    <a:close/>
                  </a:path>
                </a:pathLst>
              </a:custGeom>
              <a:solidFill>
                <a:srgbClr val="D24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B2975E0-5879-4B68-A375-738DE52F6D3C}"/>
              </a:ext>
            </a:extLst>
          </p:cNvPr>
          <p:cNvGrpSpPr/>
          <p:nvPr/>
        </p:nvGrpSpPr>
        <p:grpSpPr>
          <a:xfrm>
            <a:off x="2970387" y="4878738"/>
            <a:ext cx="587141" cy="587141"/>
            <a:chOff x="1232034" y="2083869"/>
            <a:chExt cx="952902" cy="952902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C512543D-44A5-48F8-BF2D-AE473C7D9AD8}"/>
                </a:ext>
              </a:extLst>
            </p:cNvPr>
            <p:cNvSpPr/>
            <p:nvPr/>
          </p:nvSpPr>
          <p:spPr>
            <a:xfrm>
              <a:off x="1232034" y="2083869"/>
              <a:ext cx="952902" cy="95290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" name="内容占位符 5" descr="女士">
              <a:extLst>
                <a:ext uri="{FF2B5EF4-FFF2-40B4-BE49-F238E27FC236}">
                  <a16:creationId xmlns:a16="http://schemas.microsoft.com/office/drawing/2014/main" id="{C1674574-A2D3-4B60-80EA-011575C016F1}"/>
                </a:ext>
              </a:extLst>
            </p:cNvPr>
            <p:cNvGrpSpPr/>
            <p:nvPr/>
          </p:nvGrpSpPr>
          <p:grpSpPr>
            <a:xfrm>
              <a:off x="1295126" y="2146961"/>
              <a:ext cx="826718" cy="826718"/>
              <a:chOff x="1494321" y="2168089"/>
              <a:chExt cx="914400" cy="914400"/>
            </a:xfrm>
          </p:grpSpPr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D68AA06-B376-4DCD-92E4-252F62CF23E0}"/>
                  </a:ext>
                </a:extLst>
              </p:cNvPr>
              <p:cNvSpPr/>
              <p:nvPr/>
            </p:nvSpPr>
            <p:spPr>
              <a:xfrm>
                <a:off x="1869130" y="2189520"/>
                <a:ext cx="161925" cy="161925"/>
              </a:xfrm>
              <a:custGeom>
                <a:avLst/>
                <a:gdLst>
                  <a:gd name="connsiteX0" fmla="*/ 159544 w 161925"/>
                  <a:gd name="connsiteY0" fmla="*/ 83344 h 161925"/>
                  <a:gd name="connsiteX1" fmla="*/ 83344 w 161925"/>
                  <a:gd name="connsiteY1" fmla="*/ 159544 h 161925"/>
                  <a:gd name="connsiteX2" fmla="*/ 7144 w 161925"/>
                  <a:gd name="connsiteY2" fmla="*/ 83344 h 161925"/>
                  <a:gd name="connsiteX3" fmla="*/ 83344 w 161925"/>
                  <a:gd name="connsiteY3" fmla="*/ 7144 h 161925"/>
                  <a:gd name="connsiteX4" fmla="*/ 159544 w 161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25" h="161925">
                    <a:moveTo>
                      <a:pt x="159544" y="83344"/>
                    </a:moveTo>
                    <a:cubicBezTo>
                      <a:pt x="159544" y="125428"/>
                      <a:pt x="125428" y="159544"/>
                      <a:pt x="83344" y="159544"/>
                    </a:cubicBezTo>
                    <a:cubicBezTo>
                      <a:pt x="41260" y="159544"/>
                      <a:pt x="7144" y="125428"/>
                      <a:pt x="7144" y="83344"/>
                    </a:cubicBezTo>
                    <a:cubicBezTo>
                      <a:pt x="7144" y="41260"/>
                      <a:pt x="41260" y="7144"/>
                      <a:pt x="83344" y="7144"/>
                    </a:cubicBezTo>
                    <a:cubicBezTo>
                      <a:pt x="125428" y="7144"/>
                      <a:pt x="159544" y="41260"/>
                      <a:pt x="159544" y="83344"/>
                    </a:cubicBezTo>
                    <a:close/>
                  </a:path>
                </a:pathLst>
              </a:custGeom>
              <a:solidFill>
                <a:srgbClr val="D24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51493B6B-6FA7-4577-81D9-507AA03330D0}"/>
                  </a:ext>
                </a:extLst>
              </p:cNvPr>
              <p:cNvSpPr/>
              <p:nvPr/>
            </p:nvSpPr>
            <p:spPr>
              <a:xfrm>
                <a:off x="1734314" y="2360970"/>
                <a:ext cx="428625" cy="695325"/>
              </a:xfrm>
              <a:custGeom>
                <a:avLst/>
                <a:gdLst>
                  <a:gd name="connsiteX0" fmla="*/ 425805 w 428625"/>
                  <a:gd name="connsiteY0" fmla="*/ 300514 h 695325"/>
                  <a:gd name="connsiteX1" fmla="*/ 357225 w 428625"/>
                  <a:gd name="connsiteY1" fmla="*/ 64294 h 695325"/>
                  <a:gd name="connsiteX2" fmla="*/ 341985 w 428625"/>
                  <a:gd name="connsiteY2" fmla="*/ 43339 h 695325"/>
                  <a:gd name="connsiteX3" fmla="*/ 261975 w 428625"/>
                  <a:gd name="connsiteY3" fmla="*/ 10954 h 695325"/>
                  <a:gd name="connsiteX4" fmla="*/ 218160 w 428625"/>
                  <a:gd name="connsiteY4" fmla="*/ 7144 h 695325"/>
                  <a:gd name="connsiteX5" fmla="*/ 174345 w 428625"/>
                  <a:gd name="connsiteY5" fmla="*/ 10954 h 695325"/>
                  <a:gd name="connsiteX6" fmla="*/ 94335 w 428625"/>
                  <a:gd name="connsiteY6" fmla="*/ 43339 h 695325"/>
                  <a:gd name="connsiteX7" fmla="*/ 79095 w 428625"/>
                  <a:gd name="connsiteY7" fmla="*/ 64294 h 695325"/>
                  <a:gd name="connsiteX8" fmla="*/ 8610 w 428625"/>
                  <a:gd name="connsiteY8" fmla="*/ 300514 h 695325"/>
                  <a:gd name="connsiteX9" fmla="*/ 35280 w 428625"/>
                  <a:gd name="connsiteY9" fmla="*/ 348139 h 695325"/>
                  <a:gd name="connsiteX10" fmla="*/ 46710 w 428625"/>
                  <a:gd name="connsiteY10" fmla="*/ 350044 h 695325"/>
                  <a:gd name="connsiteX11" fmla="*/ 82905 w 428625"/>
                  <a:gd name="connsiteY11" fmla="*/ 323374 h 695325"/>
                  <a:gd name="connsiteX12" fmla="*/ 141960 w 428625"/>
                  <a:gd name="connsiteY12" fmla="*/ 123349 h 695325"/>
                  <a:gd name="connsiteX13" fmla="*/ 141960 w 428625"/>
                  <a:gd name="connsiteY13" fmla="*/ 190024 h 695325"/>
                  <a:gd name="connsiteX14" fmla="*/ 71475 w 428625"/>
                  <a:gd name="connsiteY14" fmla="*/ 426244 h 695325"/>
                  <a:gd name="connsiteX15" fmla="*/ 122910 w 428625"/>
                  <a:gd name="connsiteY15" fmla="*/ 426244 h 695325"/>
                  <a:gd name="connsiteX16" fmla="*/ 122910 w 428625"/>
                  <a:gd name="connsiteY16" fmla="*/ 692944 h 695325"/>
                  <a:gd name="connsiteX17" fmla="*/ 199110 w 428625"/>
                  <a:gd name="connsiteY17" fmla="*/ 692944 h 695325"/>
                  <a:gd name="connsiteX18" fmla="*/ 199110 w 428625"/>
                  <a:gd name="connsiteY18" fmla="*/ 426244 h 695325"/>
                  <a:gd name="connsiteX19" fmla="*/ 237210 w 428625"/>
                  <a:gd name="connsiteY19" fmla="*/ 426244 h 695325"/>
                  <a:gd name="connsiteX20" fmla="*/ 237210 w 428625"/>
                  <a:gd name="connsiteY20" fmla="*/ 692944 h 695325"/>
                  <a:gd name="connsiteX21" fmla="*/ 313410 w 428625"/>
                  <a:gd name="connsiteY21" fmla="*/ 692944 h 695325"/>
                  <a:gd name="connsiteX22" fmla="*/ 313410 w 428625"/>
                  <a:gd name="connsiteY22" fmla="*/ 426244 h 695325"/>
                  <a:gd name="connsiteX23" fmla="*/ 364845 w 428625"/>
                  <a:gd name="connsiteY23" fmla="*/ 426244 h 695325"/>
                  <a:gd name="connsiteX24" fmla="*/ 294360 w 428625"/>
                  <a:gd name="connsiteY24" fmla="*/ 190024 h 695325"/>
                  <a:gd name="connsiteX25" fmla="*/ 294360 w 428625"/>
                  <a:gd name="connsiteY25" fmla="*/ 123349 h 695325"/>
                  <a:gd name="connsiteX26" fmla="*/ 353415 w 428625"/>
                  <a:gd name="connsiteY26" fmla="*/ 323374 h 695325"/>
                  <a:gd name="connsiteX27" fmla="*/ 389610 w 428625"/>
                  <a:gd name="connsiteY27" fmla="*/ 350044 h 695325"/>
                  <a:gd name="connsiteX28" fmla="*/ 401040 w 428625"/>
                  <a:gd name="connsiteY28" fmla="*/ 348139 h 695325"/>
                  <a:gd name="connsiteX29" fmla="*/ 425805 w 428625"/>
                  <a:gd name="connsiteY29" fmla="*/ 300514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28625" h="695325">
                    <a:moveTo>
                      <a:pt x="425805" y="300514"/>
                    </a:moveTo>
                    <a:lnTo>
                      <a:pt x="357225" y="64294"/>
                    </a:lnTo>
                    <a:cubicBezTo>
                      <a:pt x="355320" y="54769"/>
                      <a:pt x="349605" y="47149"/>
                      <a:pt x="341985" y="43339"/>
                    </a:cubicBezTo>
                    <a:cubicBezTo>
                      <a:pt x="319125" y="28099"/>
                      <a:pt x="292455" y="18574"/>
                      <a:pt x="261975" y="10954"/>
                    </a:cubicBezTo>
                    <a:cubicBezTo>
                      <a:pt x="246735" y="9049"/>
                      <a:pt x="233400" y="7144"/>
                      <a:pt x="218160" y="7144"/>
                    </a:cubicBezTo>
                    <a:cubicBezTo>
                      <a:pt x="202920" y="7144"/>
                      <a:pt x="189585" y="9049"/>
                      <a:pt x="174345" y="10954"/>
                    </a:cubicBezTo>
                    <a:cubicBezTo>
                      <a:pt x="143865" y="16669"/>
                      <a:pt x="117195" y="28099"/>
                      <a:pt x="94335" y="43339"/>
                    </a:cubicBezTo>
                    <a:cubicBezTo>
                      <a:pt x="86715" y="49054"/>
                      <a:pt x="81000" y="54769"/>
                      <a:pt x="79095" y="64294"/>
                    </a:cubicBezTo>
                    <a:lnTo>
                      <a:pt x="8610" y="300514"/>
                    </a:lnTo>
                    <a:cubicBezTo>
                      <a:pt x="2895" y="321469"/>
                      <a:pt x="14325" y="342424"/>
                      <a:pt x="35280" y="348139"/>
                    </a:cubicBezTo>
                    <a:cubicBezTo>
                      <a:pt x="39090" y="350044"/>
                      <a:pt x="42900" y="350044"/>
                      <a:pt x="46710" y="350044"/>
                    </a:cubicBezTo>
                    <a:cubicBezTo>
                      <a:pt x="63855" y="350044"/>
                      <a:pt x="79095" y="338614"/>
                      <a:pt x="82905" y="323374"/>
                    </a:cubicBezTo>
                    <a:lnTo>
                      <a:pt x="141960" y="123349"/>
                    </a:lnTo>
                    <a:lnTo>
                      <a:pt x="141960" y="190024"/>
                    </a:lnTo>
                    <a:lnTo>
                      <a:pt x="71475" y="426244"/>
                    </a:lnTo>
                    <a:lnTo>
                      <a:pt x="122910" y="426244"/>
                    </a:lnTo>
                    <a:lnTo>
                      <a:pt x="122910" y="692944"/>
                    </a:lnTo>
                    <a:lnTo>
                      <a:pt x="199110" y="692944"/>
                    </a:lnTo>
                    <a:lnTo>
                      <a:pt x="199110" y="426244"/>
                    </a:lnTo>
                    <a:lnTo>
                      <a:pt x="237210" y="426244"/>
                    </a:lnTo>
                    <a:lnTo>
                      <a:pt x="237210" y="692944"/>
                    </a:lnTo>
                    <a:lnTo>
                      <a:pt x="313410" y="692944"/>
                    </a:lnTo>
                    <a:lnTo>
                      <a:pt x="313410" y="426244"/>
                    </a:lnTo>
                    <a:lnTo>
                      <a:pt x="364845" y="426244"/>
                    </a:lnTo>
                    <a:lnTo>
                      <a:pt x="294360" y="190024"/>
                    </a:lnTo>
                    <a:lnTo>
                      <a:pt x="294360" y="123349"/>
                    </a:lnTo>
                    <a:lnTo>
                      <a:pt x="353415" y="323374"/>
                    </a:lnTo>
                    <a:cubicBezTo>
                      <a:pt x="359130" y="340519"/>
                      <a:pt x="374370" y="350044"/>
                      <a:pt x="389610" y="350044"/>
                    </a:cubicBezTo>
                    <a:cubicBezTo>
                      <a:pt x="393420" y="350044"/>
                      <a:pt x="397230" y="350044"/>
                      <a:pt x="401040" y="348139"/>
                    </a:cubicBezTo>
                    <a:cubicBezTo>
                      <a:pt x="420090" y="342424"/>
                      <a:pt x="431520" y="321469"/>
                      <a:pt x="425805" y="300514"/>
                    </a:cubicBezTo>
                    <a:close/>
                  </a:path>
                </a:pathLst>
              </a:custGeom>
              <a:solidFill>
                <a:srgbClr val="D24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44CCE34-30F4-4D0A-9A6C-FB94CE0E945C}"/>
              </a:ext>
            </a:extLst>
          </p:cNvPr>
          <p:cNvGrpSpPr/>
          <p:nvPr/>
        </p:nvGrpSpPr>
        <p:grpSpPr>
          <a:xfrm>
            <a:off x="4764506" y="5475504"/>
            <a:ext cx="587141" cy="587141"/>
            <a:chOff x="1232034" y="2083869"/>
            <a:chExt cx="952902" cy="952902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39CB02EB-4ED6-4295-81B8-5369C0BA36EB}"/>
                </a:ext>
              </a:extLst>
            </p:cNvPr>
            <p:cNvSpPr/>
            <p:nvPr/>
          </p:nvSpPr>
          <p:spPr>
            <a:xfrm>
              <a:off x="1232034" y="2083869"/>
              <a:ext cx="952902" cy="95290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8" name="内容占位符 5" descr="女士">
              <a:extLst>
                <a:ext uri="{FF2B5EF4-FFF2-40B4-BE49-F238E27FC236}">
                  <a16:creationId xmlns:a16="http://schemas.microsoft.com/office/drawing/2014/main" id="{739D6A21-9C8B-4652-985E-7DE97B1FC1CD}"/>
                </a:ext>
              </a:extLst>
            </p:cNvPr>
            <p:cNvGrpSpPr/>
            <p:nvPr/>
          </p:nvGrpSpPr>
          <p:grpSpPr>
            <a:xfrm>
              <a:off x="1295126" y="2146961"/>
              <a:ext cx="826718" cy="826718"/>
              <a:chOff x="1494321" y="2168089"/>
              <a:chExt cx="914400" cy="914400"/>
            </a:xfrm>
          </p:grpSpPr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849EFEBA-C36B-4615-9560-F041B6C01476}"/>
                  </a:ext>
                </a:extLst>
              </p:cNvPr>
              <p:cNvSpPr/>
              <p:nvPr/>
            </p:nvSpPr>
            <p:spPr>
              <a:xfrm>
                <a:off x="1869130" y="2189520"/>
                <a:ext cx="161925" cy="161925"/>
              </a:xfrm>
              <a:custGeom>
                <a:avLst/>
                <a:gdLst>
                  <a:gd name="connsiteX0" fmla="*/ 159544 w 161925"/>
                  <a:gd name="connsiteY0" fmla="*/ 83344 h 161925"/>
                  <a:gd name="connsiteX1" fmla="*/ 83344 w 161925"/>
                  <a:gd name="connsiteY1" fmla="*/ 159544 h 161925"/>
                  <a:gd name="connsiteX2" fmla="*/ 7144 w 161925"/>
                  <a:gd name="connsiteY2" fmla="*/ 83344 h 161925"/>
                  <a:gd name="connsiteX3" fmla="*/ 83344 w 161925"/>
                  <a:gd name="connsiteY3" fmla="*/ 7144 h 161925"/>
                  <a:gd name="connsiteX4" fmla="*/ 159544 w 161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25" h="161925">
                    <a:moveTo>
                      <a:pt x="159544" y="83344"/>
                    </a:moveTo>
                    <a:cubicBezTo>
                      <a:pt x="159544" y="125428"/>
                      <a:pt x="125428" y="159544"/>
                      <a:pt x="83344" y="159544"/>
                    </a:cubicBezTo>
                    <a:cubicBezTo>
                      <a:pt x="41260" y="159544"/>
                      <a:pt x="7144" y="125428"/>
                      <a:pt x="7144" y="83344"/>
                    </a:cubicBezTo>
                    <a:cubicBezTo>
                      <a:pt x="7144" y="41260"/>
                      <a:pt x="41260" y="7144"/>
                      <a:pt x="83344" y="7144"/>
                    </a:cubicBezTo>
                    <a:cubicBezTo>
                      <a:pt x="125428" y="7144"/>
                      <a:pt x="159544" y="41260"/>
                      <a:pt x="159544" y="83344"/>
                    </a:cubicBezTo>
                    <a:close/>
                  </a:path>
                </a:pathLst>
              </a:custGeom>
              <a:solidFill>
                <a:srgbClr val="D24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BFA1F2BB-225B-44B4-9527-FEA250ECC3BE}"/>
                  </a:ext>
                </a:extLst>
              </p:cNvPr>
              <p:cNvSpPr/>
              <p:nvPr/>
            </p:nvSpPr>
            <p:spPr>
              <a:xfrm>
                <a:off x="1734314" y="2360970"/>
                <a:ext cx="428625" cy="695325"/>
              </a:xfrm>
              <a:custGeom>
                <a:avLst/>
                <a:gdLst>
                  <a:gd name="connsiteX0" fmla="*/ 425805 w 428625"/>
                  <a:gd name="connsiteY0" fmla="*/ 300514 h 695325"/>
                  <a:gd name="connsiteX1" fmla="*/ 357225 w 428625"/>
                  <a:gd name="connsiteY1" fmla="*/ 64294 h 695325"/>
                  <a:gd name="connsiteX2" fmla="*/ 341985 w 428625"/>
                  <a:gd name="connsiteY2" fmla="*/ 43339 h 695325"/>
                  <a:gd name="connsiteX3" fmla="*/ 261975 w 428625"/>
                  <a:gd name="connsiteY3" fmla="*/ 10954 h 695325"/>
                  <a:gd name="connsiteX4" fmla="*/ 218160 w 428625"/>
                  <a:gd name="connsiteY4" fmla="*/ 7144 h 695325"/>
                  <a:gd name="connsiteX5" fmla="*/ 174345 w 428625"/>
                  <a:gd name="connsiteY5" fmla="*/ 10954 h 695325"/>
                  <a:gd name="connsiteX6" fmla="*/ 94335 w 428625"/>
                  <a:gd name="connsiteY6" fmla="*/ 43339 h 695325"/>
                  <a:gd name="connsiteX7" fmla="*/ 79095 w 428625"/>
                  <a:gd name="connsiteY7" fmla="*/ 64294 h 695325"/>
                  <a:gd name="connsiteX8" fmla="*/ 8610 w 428625"/>
                  <a:gd name="connsiteY8" fmla="*/ 300514 h 695325"/>
                  <a:gd name="connsiteX9" fmla="*/ 35280 w 428625"/>
                  <a:gd name="connsiteY9" fmla="*/ 348139 h 695325"/>
                  <a:gd name="connsiteX10" fmla="*/ 46710 w 428625"/>
                  <a:gd name="connsiteY10" fmla="*/ 350044 h 695325"/>
                  <a:gd name="connsiteX11" fmla="*/ 82905 w 428625"/>
                  <a:gd name="connsiteY11" fmla="*/ 323374 h 695325"/>
                  <a:gd name="connsiteX12" fmla="*/ 141960 w 428625"/>
                  <a:gd name="connsiteY12" fmla="*/ 123349 h 695325"/>
                  <a:gd name="connsiteX13" fmla="*/ 141960 w 428625"/>
                  <a:gd name="connsiteY13" fmla="*/ 190024 h 695325"/>
                  <a:gd name="connsiteX14" fmla="*/ 71475 w 428625"/>
                  <a:gd name="connsiteY14" fmla="*/ 426244 h 695325"/>
                  <a:gd name="connsiteX15" fmla="*/ 122910 w 428625"/>
                  <a:gd name="connsiteY15" fmla="*/ 426244 h 695325"/>
                  <a:gd name="connsiteX16" fmla="*/ 122910 w 428625"/>
                  <a:gd name="connsiteY16" fmla="*/ 692944 h 695325"/>
                  <a:gd name="connsiteX17" fmla="*/ 199110 w 428625"/>
                  <a:gd name="connsiteY17" fmla="*/ 692944 h 695325"/>
                  <a:gd name="connsiteX18" fmla="*/ 199110 w 428625"/>
                  <a:gd name="connsiteY18" fmla="*/ 426244 h 695325"/>
                  <a:gd name="connsiteX19" fmla="*/ 237210 w 428625"/>
                  <a:gd name="connsiteY19" fmla="*/ 426244 h 695325"/>
                  <a:gd name="connsiteX20" fmla="*/ 237210 w 428625"/>
                  <a:gd name="connsiteY20" fmla="*/ 692944 h 695325"/>
                  <a:gd name="connsiteX21" fmla="*/ 313410 w 428625"/>
                  <a:gd name="connsiteY21" fmla="*/ 692944 h 695325"/>
                  <a:gd name="connsiteX22" fmla="*/ 313410 w 428625"/>
                  <a:gd name="connsiteY22" fmla="*/ 426244 h 695325"/>
                  <a:gd name="connsiteX23" fmla="*/ 364845 w 428625"/>
                  <a:gd name="connsiteY23" fmla="*/ 426244 h 695325"/>
                  <a:gd name="connsiteX24" fmla="*/ 294360 w 428625"/>
                  <a:gd name="connsiteY24" fmla="*/ 190024 h 695325"/>
                  <a:gd name="connsiteX25" fmla="*/ 294360 w 428625"/>
                  <a:gd name="connsiteY25" fmla="*/ 123349 h 695325"/>
                  <a:gd name="connsiteX26" fmla="*/ 353415 w 428625"/>
                  <a:gd name="connsiteY26" fmla="*/ 323374 h 695325"/>
                  <a:gd name="connsiteX27" fmla="*/ 389610 w 428625"/>
                  <a:gd name="connsiteY27" fmla="*/ 350044 h 695325"/>
                  <a:gd name="connsiteX28" fmla="*/ 401040 w 428625"/>
                  <a:gd name="connsiteY28" fmla="*/ 348139 h 695325"/>
                  <a:gd name="connsiteX29" fmla="*/ 425805 w 428625"/>
                  <a:gd name="connsiteY29" fmla="*/ 300514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28625" h="695325">
                    <a:moveTo>
                      <a:pt x="425805" y="300514"/>
                    </a:moveTo>
                    <a:lnTo>
                      <a:pt x="357225" y="64294"/>
                    </a:lnTo>
                    <a:cubicBezTo>
                      <a:pt x="355320" y="54769"/>
                      <a:pt x="349605" y="47149"/>
                      <a:pt x="341985" y="43339"/>
                    </a:cubicBezTo>
                    <a:cubicBezTo>
                      <a:pt x="319125" y="28099"/>
                      <a:pt x="292455" y="18574"/>
                      <a:pt x="261975" y="10954"/>
                    </a:cubicBezTo>
                    <a:cubicBezTo>
                      <a:pt x="246735" y="9049"/>
                      <a:pt x="233400" y="7144"/>
                      <a:pt x="218160" y="7144"/>
                    </a:cubicBezTo>
                    <a:cubicBezTo>
                      <a:pt x="202920" y="7144"/>
                      <a:pt x="189585" y="9049"/>
                      <a:pt x="174345" y="10954"/>
                    </a:cubicBezTo>
                    <a:cubicBezTo>
                      <a:pt x="143865" y="16669"/>
                      <a:pt x="117195" y="28099"/>
                      <a:pt x="94335" y="43339"/>
                    </a:cubicBezTo>
                    <a:cubicBezTo>
                      <a:pt x="86715" y="49054"/>
                      <a:pt x="81000" y="54769"/>
                      <a:pt x="79095" y="64294"/>
                    </a:cubicBezTo>
                    <a:lnTo>
                      <a:pt x="8610" y="300514"/>
                    </a:lnTo>
                    <a:cubicBezTo>
                      <a:pt x="2895" y="321469"/>
                      <a:pt x="14325" y="342424"/>
                      <a:pt x="35280" y="348139"/>
                    </a:cubicBezTo>
                    <a:cubicBezTo>
                      <a:pt x="39090" y="350044"/>
                      <a:pt x="42900" y="350044"/>
                      <a:pt x="46710" y="350044"/>
                    </a:cubicBezTo>
                    <a:cubicBezTo>
                      <a:pt x="63855" y="350044"/>
                      <a:pt x="79095" y="338614"/>
                      <a:pt x="82905" y="323374"/>
                    </a:cubicBezTo>
                    <a:lnTo>
                      <a:pt x="141960" y="123349"/>
                    </a:lnTo>
                    <a:lnTo>
                      <a:pt x="141960" y="190024"/>
                    </a:lnTo>
                    <a:lnTo>
                      <a:pt x="71475" y="426244"/>
                    </a:lnTo>
                    <a:lnTo>
                      <a:pt x="122910" y="426244"/>
                    </a:lnTo>
                    <a:lnTo>
                      <a:pt x="122910" y="692944"/>
                    </a:lnTo>
                    <a:lnTo>
                      <a:pt x="199110" y="692944"/>
                    </a:lnTo>
                    <a:lnTo>
                      <a:pt x="199110" y="426244"/>
                    </a:lnTo>
                    <a:lnTo>
                      <a:pt x="237210" y="426244"/>
                    </a:lnTo>
                    <a:lnTo>
                      <a:pt x="237210" y="692944"/>
                    </a:lnTo>
                    <a:lnTo>
                      <a:pt x="313410" y="692944"/>
                    </a:lnTo>
                    <a:lnTo>
                      <a:pt x="313410" y="426244"/>
                    </a:lnTo>
                    <a:lnTo>
                      <a:pt x="364845" y="426244"/>
                    </a:lnTo>
                    <a:lnTo>
                      <a:pt x="294360" y="190024"/>
                    </a:lnTo>
                    <a:lnTo>
                      <a:pt x="294360" y="123349"/>
                    </a:lnTo>
                    <a:lnTo>
                      <a:pt x="353415" y="323374"/>
                    </a:lnTo>
                    <a:cubicBezTo>
                      <a:pt x="359130" y="340519"/>
                      <a:pt x="374370" y="350044"/>
                      <a:pt x="389610" y="350044"/>
                    </a:cubicBezTo>
                    <a:cubicBezTo>
                      <a:pt x="393420" y="350044"/>
                      <a:pt x="397230" y="350044"/>
                      <a:pt x="401040" y="348139"/>
                    </a:cubicBezTo>
                    <a:cubicBezTo>
                      <a:pt x="420090" y="342424"/>
                      <a:pt x="431520" y="321469"/>
                      <a:pt x="425805" y="300514"/>
                    </a:cubicBezTo>
                    <a:close/>
                  </a:path>
                </a:pathLst>
              </a:custGeom>
              <a:solidFill>
                <a:srgbClr val="D24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5A26B9F-9B15-4942-9378-5AD6CE1DDB46}"/>
              </a:ext>
            </a:extLst>
          </p:cNvPr>
          <p:cNvGrpSpPr/>
          <p:nvPr/>
        </p:nvGrpSpPr>
        <p:grpSpPr>
          <a:xfrm>
            <a:off x="2824329" y="3205395"/>
            <a:ext cx="1201569" cy="1201569"/>
            <a:chOff x="803709" y="1424539"/>
            <a:chExt cx="1501541" cy="1501541"/>
          </a:xfrm>
        </p:grpSpPr>
        <p:pic>
          <p:nvPicPr>
            <p:cNvPr id="52" name="图形 51" descr="群组">
              <a:extLst>
                <a:ext uri="{FF2B5EF4-FFF2-40B4-BE49-F238E27FC236}">
                  <a16:creationId xmlns:a16="http://schemas.microsoft.com/office/drawing/2014/main" id="{3960998C-6C90-40BB-A8C8-DBD29B2CD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3218" y="1716204"/>
              <a:ext cx="914400" cy="914400"/>
            </a:xfrm>
            <a:prstGeom prst="rect">
              <a:avLst/>
            </a:prstGeom>
          </p:spPr>
        </p:pic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B8FB0856-D6C2-4B7D-B5D5-4013C712288A}"/>
                </a:ext>
              </a:extLst>
            </p:cNvPr>
            <p:cNvSpPr/>
            <p:nvPr/>
          </p:nvSpPr>
          <p:spPr>
            <a:xfrm>
              <a:off x="803709" y="1424539"/>
              <a:ext cx="1501541" cy="150154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1BCCF5F-7A65-4F6D-A685-AF5C6FE60A89}"/>
              </a:ext>
            </a:extLst>
          </p:cNvPr>
          <p:cNvGrpSpPr/>
          <p:nvPr/>
        </p:nvGrpSpPr>
        <p:grpSpPr>
          <a:xfrm>
            <a:off x="6117849" y="4324749"/>
            <a:ext cx="1201569" cy="1201569"/>
            <a:chOff x="803709" y="1424539"/>
            <a:chExt cx="1501541" cy="1501541"/>
          </a:xfrm>
        </p:grpSpPr>
        <p:pic>
          <p:nvPicPr>
            <p:cNvPr id="57" name="图形 56" descr="群组">
              <a:extLst>
                <a:ext uri="{FF2B5EF4-FFF2-40B4-BE49-F238E27FC236}">
                  <a16:creationId xmlns:a16="http://schemas.microsoft.com/office/drawing/2014/main" id="{6920E5FD-8487-45B0-AE85-8A132C18D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3218" y="1716204"/>
              <a:ext cx="914400" cy="914400"/>
            </a:xfrm>
            <a:prstGeom prst="rect">
              <a:avLst/>
            </a:prstGeom>
          </p:spPr>
        </p:pic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4FFF86B6-CE53-4EF1-92EE-C74DAB83EC26}"/>
                </a:ext>
              </a:extLst>
            </p:cNvPr>
            <p:cNvSpPr/>
            <p:nvPr/>
          </p:nvSpPr>
          <p:spPr>
            <a:xfrm>
              <a:off x="803709" y="1424539"/>
              <a:ext cx="1501541" cy="150154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2F1D8513-5649-427B-8A3D-59F20541D7EB}"/>
              </a:ext>
            </a:extLst>
          </p:cNvPr>
          <p:cNvGrpSpPr/>
          <p:nvPr/>
        </p:nvGrpSpPr>
        <p:grpSpPr>
          <a:xfrm>
            <a:off x="8144079" y="5232747"/>
            <a:ext cx="470221" cy="470221"/>
            <a:chOff x="1232034" y="2083869"/>
            <a:chExt cx="952902" cy="952902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63E7E5FC-B868-471E-9DD9-0E1A6CD647FE}"/>
                </a:ext>
              </a:extLst>
            </p:cNvPr>
            <p:cNvSpPr/>
            <p:nvPr/>
          </p:nvSpPr>
          <p:spPr>
            <a:xfrm>
              <a:off x="1232034" y="2083869"/>
              <a:ext cx="952902" cy="95290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内容占位符 5" descr="女士">
              <a:extLst>
                <a:ext uri="{FF2B5EF4-FFF2-40B4-BE49-F238E27FC236}">
                  <a16:creationId xmlns:a16="http://schemas.microsoft.com/office/drawing/2014/main" id="{F4DBCBD4-9485-4363-8E8F-F4B59E500E0B}"/>
                </a:ext>
              </a:extLst>
            </p:cNvPr>
            <p:cNvGrpSpPr/>
            <p:nvPr/>
          </p:nvGrpSpPr>
          <p:grpSpPr>
            <a:xfrm>
              <a:off x="1295126" y="2146961"/>
              <a:ext cx="826718" cy="826718"/>
              <a:chOff x="1494321" y="2168089"/>
              <a:chExt cx="914400" cy="914400"/>
            </a:xfrm>
          </p:grpSpPr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FD01906B-DE02-423C-8C9A-DDAA965D3C27}"/>
                  </a:ext>
                </a:extLst>
              </p:cNvPr>
              <p:cNvSpPr/>
              <p:nvPr/>
            </p:nvSpPr>
            <p:spPr>
              <a:xfrm>
                <a:off x="1869130" y="2189520"/>
                <a:ext cx="161925" cy="161925"/>
              </a:xfrm>
              <a:custGeom>
                <a:avLst/>
                <a:gdLst>
                  <a:gd name="connsiteX0" fmla="*/ 159544 w 161925"/>
                  <a:gd name="connsiteY0" fmla="*/ 83344 h 161925"/>
                  <a:gd name="connsiteX1" fmla="*/ 83344 w 161925"/>
                  <a:gd name="connsiteY1" fmla="*/ 159544 h 161925"/>
                  <a:gd name="connsiteX2" fmla="*/ 7144 w 161925"/>
                  <a:gd name="connsiteY2" fmla="*/ 83344 h 161925"/>
                  <a:gd name="connsiteX3" fmla="*/ 83344 w 161925"/>
                  <a:gd name="connsiteY3" fmla="*/ 7144 h 161925"/>
                  <a:gd name="connsiteX4" fmla="*/ 159544 w 161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25" h="161925">
                    <a:moveTo>
                      <a:pt x="159544" y="83344"/>
                    </a:moveTo>
                    <a:cubicBezTo>
                      <a:pt x="159544" y="125428"/>
                      <a:pt x="125428" y="159544"/>
                      <a:pt x="83344" y="159544"/>
                    </a:cubicBezTo>
                    <a:cubicBezTo>
                      <a:pt x="41260" y="159544"/>
                      <a:pt x="7144" y="125428"/>
                      <a:pt x="7144" y="83344"/>
                    </a:cubicBezTo>
                    <a:cubicBezTo>
                      <a:pt x="7144" y="41260"/>
                      <a:pt x="41260" y="7144"/>
                      <a:pt x="83344" y="7144"/>
                    </a:cubicBezTo>
                    <a:cubicBezTo>
                      <a:pt x="125428" y="7144"/>
                      <a:pt x="159544" y="41260"/>
                      <a:pt x="159544" y="83344"/>
                    </a:cubicBezTo>
                    <a:close/>
                  </a:path>
                </a:pathLst>
              </a:custGeom>
              <a:solidFill>
                <a:srgbClr val="D24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6C47EAB9-14E0-498F-8420-859A94797E5B}"/>
                  </a:ext>
                </a:extLst>
              </p:cNvPr>
              <p:cNvSpPr/>
              <p:nvPr/>
            </p:nvSpPr>
            <p:spPr>
              <a:xfrm>
                <a:off x="1734314" y="2360970"/>
                <a:ext cx="428625" cy="695325"/>
              </a:xfrm>
              <a:custGeom>
                <a:avLst/>
                <a:gdLst>
                  <a:gd name="connsiteX0" fmla="*/ 425805 w 428625"/>
                  <a:gd name="connsiteY0" fmla="*/ 300514 h 695325"/>
                  <a:gd name="connsiteX1" fmla="*/ 357225 w 428625"/>
                  <a:gd name="connsiteY1" fmla="*/ 64294 h 695325"/>
                  <a:gd name="connsiteX2" fmla="*/ 341985 w 428625"/>
                  <a:gd name="connsiteY2" fmla="*/ 43339 h 695325"/>
                  <a:gd name="connsiteX3" fmla="*/ 261975 w 428625"/>
                  <a:gd name="connsiteY3" fmla="*/ 10954 h 695325"/>
                  <a:gd name="connsiteX4" fmla="*/ 218160 w 428625"/>
                  <a:gd name="connsiteY4" fmla="*/ 7144 h 695325"/>
                  <a:gd name="connsiteX5" fmla="*/ 174345 w 428625"/>
                  <a:gd name="connsiteY5" fmla="*/ 10954 h 695325"/>
                  <a:gd name="connsiteX6" fmla="*/ 94335 w 428625"/>
                  <a:gd name="connsiteY6" fmla="*/ 43339 h 695325"/>
                  <a:gd name="connsiteX7" fmla="*/ 79095 w 428625"/>
                  <a:gd name="connsiteY7" fmla="*/ 64294 h 695325"/>
                  <a:gd name="connsiteX8" fmla="*/ 8610 w 428625"/>
                  <a:gd name="connsiteY8" fmla="*/ 300514 h 695325"/>
                  <a:gd name="connsiteX9" fmla="*/ 35280 w 428625"/>
                  <a:gd name="connsiteY9" fmla="*/ 348139 h 695325"/>
                  <a:gd name="connsiteX10" fmla="*/ 46710 w 428625"/>
                  <a:gd name="connsiteY10" fmla="*/ 350044 h 695325"/>
                  <a:gd name="connsiteX11" fmla="*/ 82905 w 428625"/>
                  <a:gd name="connsiteY11" fmla="*/ 323374 h 695325"/>
                  <a:gd name="connsiteX12" fmla="*/ 141960 w 428625"/>
                  <a:gd name="connsiteY12" fmla="*/ 123349 h 695325"/>
                  <a:gd name="connsiteX13" fmla="*/ 141960 w 428625"/>
                  <a:gd name="connsiteY13" fmla="*/ 190024 h 695325"/>
                  <a:gd name="connsiteX14" fmla="*/ 71475 w 428625"/>
                  <a:gd name="connsiteY14" fmla="*/ 426244 h 695325"/>
                  <a:gd name="connsiteX15" fmla="*/ 122910 w 428625"/>
                  <a:gd name="connsiteY15" fmla="*/ 426244 h 695325"/>
                  <a:gd name="connsiteX16" fmla="*/ 122910 w 428625"/>
                  <a:gd name="connsiteY16" fmla="*/ 692944 h 695325"/>
                  <a:gd name="connsiteX17" fmla="*/ 199110 w 428625"/>
                  <a:gd name="connsiteY17" fmla="*/ 692944 h 695325"/>
                  <a:gd name="connsiteX18" fmla="*/ 199110 w 428625"/>
                  <a:gd name="connsiteY18" fmla="*/ 426244 h 695325"/>
                  <a:gd name="connsiteX19" fmla="*/ 237210 w 428625"/>
                  <a:gd name="connsiteY19" fmla="*/ 426244 h 695325"/>
                  <a:gd name="connsiteX20" fmla="*/ 237210 w 428625"/>
                  <a:gd name="connsiteY20" fmla="*/ 692944 h 695325"/>
                  <a:gd name="connsiteX21" fmla="*/ 313410 w 428625"/>
                  <a:gd name="connsiteY21" fmla="*/ 692944 h 695325"/>
                  <a:gd name="connsiteX22" fmla="*/ 313410 w 428625"/>
                  <a:gd name="connsiteY22" fmla="*/ 426244 h 695325"/>
                  <a:gd name="connsiteX23" fmla="*/ 364845 w 428625"/>
                  <a:gd name="connsiteY23" fmla="*/ 426244 h 695325"/>
                  <a:gd name="connsiteX24" fmla="*/ 294360 w 428625"/>
                  <a:gd name="connsiteY24" fmla="*/ 190024 h 695325"/>
                  <a:gd name="connsiteX25" fmla="*/ 294360 w 428625"/>
                  <a:gd name="connsiteY25" fmla="*/ 123349 h 695325"/>
                  <a:gd name="connsiteX26" fmla="*/ 353415 w 428625"/>
                  <a:gd name="connsiteY26" fmla="*/ 323374 h 695325"/>
                  <a:gd name="connsiteX27" fmla="*/ 389610 w 428625"/>
                  <a:gd name="connsiteY27" fmla="*/ 350044 h 695325"/>
                  <a:gd name="connsiteX28" fmla="*/ 401040 w 428625"/>
                  <a:gd name="connsiteY28" fmla="*/ 348139 h 695325"/>
                  <a:gd name="connsiteX29" fmla="*/ 425805 w 428625"/>
                  <a:gd name="connsiteY29" fmla="*/ 300514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28625" h="695325">
                    <a:moveTo>
                      <a:pt x="425805" y="300514"/>
                    </a:moveTo>
                    <a:lnTo>
                      <a:pt x="357225" y="64294"/>
                    </a:lnTo>
                    <a:cubicBezTo>
                      <a:pt x="355320" y="54769"/>
                      <a:pt x="349605" y="47149"/>
                      <a:pt x="341985" y="43339"/>
                    </a:cubicBezTo>
                    <a:cubicBezTo>
                      <a:pt x="319125" y="28099"/>
                      <a:pt x="292455" y="18574"/>
                      <a:pt x="261975" y="10954"/>
                    </a:cubicBezTo>
                    <a:cubicBezTo>
                      <a:pt x="246735" y="9049"/>
                      <a:pt x="233400" y="7144"/>
                      <a:pt x="218160" y="7144"/>
                    </a:cubicBezTo>
                    <a:cubicBezTo>
                      <a:pt x="202920" y="7144"/>
                      <a:pt x="189585" y="9049"/>
                      <a:pt x="174345" y="10954"/>
                    </a:cubicBezTo>
                    <a:cubicBezTo>
                      <a:pt x="143865" y="16669"/>
                      <a:pt x="117195" y="28099"/>
                      <a:pt x="94335" y="43339"/>
                    </a:cubicBezTo>
                    <a:cubicBezTo>
                      <a:pt x="86715" y="49054"/>
                      <a:pt x="81000" y="54769"/>
                      <a:pt x="79095" y="64294"/>
                    </a:cubicBezTo>
                    <a:lnTo>
                      <a:pt x="8610" y="300514"/>
                    </a:lnTo>
                    <a:cubicBezTo>
                      <a:pt x="2895" y="321469"/>
                      <a:pt x="14325" y="342424"/>
                      <a:pt x="35280" y="348139"/>
                    </a:cubicBezTo>
                    <a:cubicBezTo>
                      <a:pt x="39090" y="350044"/>
                      <a:pt x="42900" y="350044"/>
                      <a:pt x="46710" y="350044"/>
                    </a:cubicBezTo>
                    <a:cubicBezTo>
                      <a:pt x="63855" y="350044"/>
                      <a:pt x="79095" y="338614"/>
                      <a:pt x="82905" y="323374"/>
                    </a:cubicBezTo>
                    <a:lnTo>
                      <a:pt x="141960" y="123349"/>
                    </a:lnTo>
                    <a:lnTo>
                      <a:pt x="141960" y="190024"/>
                    </a:lnTo>
                    <a:lnTo>
                      <a:pt x="71475" y="426244"/>
                    </a:lnTo>
                    <a:lnTo>
                      <a:pt x="122910" y="426244"/>
                    </a:lnTo>
                    <a:lnTo>
                      <a:pt x="122910" y="692944"/>
                    </a:lnTo>
                    <a:lnTo>
                      <a:pt x="199110" y="692944"/>
                    </a:lnTo>
                    <a:lnTo>
                      <a:pt x="199110" y="426244"/>
                    </a:lnTo>
                    <a:lnTo>
                      <a:pt x="237210" y="426244"/>
                    </a:lnTo>
                    <a:lnTo>
                      <a:pt x="237210" y="692944"/>
                    </a:lnTo>
                    <a:lnTo>
                      <a:pt x="313410" y="692944"/>
                    </a:lnTo>
                    <a:lnTo>
                      <a:pt x="313410" y="426244"/>
                    </a:lnTo>
                    <a:lnTo>
                      <a:pt x="364845" y="426244"/>
                    </a:lnTo>
                    <a:lnTo>
                      <a:pt x="294360" y="190024"/>
                    </a:lnTo>
                    <a:lnTo>
                      <a:pt x="294360" y="123349"/>
                    </a:lnTo>
                    <a:lnTo>
                      <a:pt x="353415" y="323374"/>
                    </a:lnTo>
                    <a:cubicBezTo>
                      <a:pt x="359130" y="340519"/>
                      <a:pt x="374370" y="350044"/>
                      <a:pt x="389610" y="350044"/>
                    </a:cubicBezTo>
                    <a:cubicBezTo>
                      <a:pt x="393420" y="350044"/>
                      <a:pt x="397230" y="350044"/>
                      <a:pt x="401040" y="348139"/>
                    </a:cubicBezTo>
                    <a:cubicBezTo>
                      <a:pt x="420090" y="342424"/>
                      <a:pt x="431520" y="321469"/>
                      <a:pt x="425805" y="300514"/>
                    </a:cubicBezTo>
                    <a:close/>
                  </a:path>
                </a:pathLst>
              </a:custGeom>
              <a:solidFill>
                <a:srgbClr val="D24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8E512906-3CB4-449A-A3CF-4062B3390490}"/>
              </a:ext>
            </a:extLst>
          </p:cNvPr>
          <p:cNvGrpSpPr/>
          <p:nvPr/>
        </p:nvGrpSpPr>
        <p:grpSpPr>
          <a:xfrm>
            <a:off x="7383683" y="5882452"/>
            <a:ext cx="470221" cy="470221"/>
            <a:chOff x="1232034" y="2083869"/>
            <a:chExt cx="952902" cy="952902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F76DF6E-EB8A-4A7C-8129-4DECDE9D6EFA}"/>
                </a:ext>
              </a:extLst>
            </p:cNvPr>
            <p:cNvSpPr/>
            <p:nvPr/>
          </p:nvSpPr>
          <p:spPr>
            <a:xfrm>
              <a:off x="1232034" y="2083869"/>
              <a:ext cx="952902" cy="95290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6" name="内容占位符 5" descr="女士">
              <a:extLst>
                <a:ext uri="{FF2B5EF4-FFF2-40B4-BE49-F238E27FC236}">
                  <a16:creationId xmlns:a16="http://schemas.microsoft.com/office/drawing/2014/main" id="{9B224C4C-7B7F-465B-877C-4335DB9D4605}"/>
                </a:ext>
              </a:extLst>
            </p:cNvPr>
            <p:cNvGrpSpPr/>
            <p:nvPr/>
          </p:nvGrpSpPr>
          <p:grpSpPr>
            <a:xfrm>
              <a:off x="1295126" y="2146961"/>
              <a:ext cx="826718" cy="826718"/>
              <a:chOff x="1494321" y="2168089"/>
              <a:chExt cx="914400" cy="914400"/>
            </a:xfrm>
          </p:grpSpPr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1979F4F2-CB40-4CC6-BA48-D0B5EED9FCE7}"/>
                  </a:ext>
                </a:extLst>
              </p:cNvPr>
              <p:cNvSpPr/>
              <p:nvPr/>
            </p:nvSpPr>
            <p:spPr>
              <a:xfrm>
                <a:off x="1869130" y="2189520"/>
                <a:ext cx="161925" cy="161925"/>
              </a:xfrm>
              <a:custGeom>
                <a:avLst/>
                <a:gdLst>
                  <a:gd name="connsiteX0" fmla="*/ 159544 w 161925"/>
                  <a:gd name="connsiteY0" fmla="*/ 83344 h 161925"/>
                  <a:gd name="connsiteX1" fmla="*/ 83344 w 161925"/>
                  <a:gd name="connsiteY1" fmla="*/ 159544 h 161925"/>
                  <a:gd name="connsiteX2" fmla="*/ 7144 w 161925"/>
                  <a:gd name="connsiteY2" fmla="*/ 83344 h 161925"/>
                  <a:gd name="connsiteX3" fmla="*/ 83344 w 161925"/>
                  <a:gd name="connsiteY3" fmla="*/ 7144 h 161925"/>
                  <a:gd name="connsiteX4" fmla="*/ 159544 w 161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25" h="161925">
                    <a:moveTo>
                      <a:pt x="159544" y="83344"/>
                    </a:moveTo>
                    <a:cubicBezTo>
                      <a:pt x="159544" y="125428"/>
                      <a:pt x="125428" y="159544"/>
                      <a:pt x="83344" y="159544"/>
                    </a:cubicBezTo>
                    <a:cubicBezTo>
                      <a:pt x="41260" y="159544"/>
                      <a:pt x="7144" y="125428"/>
                      <a:pt x="7144" y="83344"/>
                    </a:cubicBezTo>
                    <a:cubicBezTo>
                      <a:pt x="7144" y="41260"/>
                      <a:pt x="41260" y="7144"/>
                      <a:pt x="83344" y="7144"/>
                    </a:cubicBezTo>
                    <a:cubicBezTo>
                      <a:pt x="125428" y="7144"/>
                      <a:pt x="159544" y="41260"/>
                      <a:pt x="159544" y="83344"/>
                    </a:cubicBezTo>
                    <a:close/>
                  </a:path>
                </a:pathLst>
              </a:custGeom>
              <a:solidFill>
                <a:srgbClr val="D24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50843D09-B69F-4FBA-9FD8-340AA6F3C2BD}"/>
                  </a:ext>
                </a:extLst>
              </p:cNvPr>
              <p:cNvSpPr/>
              <p:nvPr/>
            </p:nvSpPr>
            <p:spPr>
              <a:xfrm>
                <a:off x="1734314" y="2360970"/>
                <a:ext cx="428625" cy="695325"/>
              </a:xfrm>
              <a:custGeom>
                <a:avLst/>
                <a:gdLst>
                  <a:gd name="connsiteX0" fmla="*/ 425805 w 428625"/>
                  <a:gd name="connsiteY0" fmla="*/ 300514 h 695325"/>
                  <a:gd name="connsiteX1" fmla="*/ 357225 w 428625"/>
                  <a:gd name="connsiteY1" fmla="*/ 64294 h 695325"/>
                  <a:gd name="connsiteX2" fmla="*/ 341985 w 428625"/>
                  <a:gd name="connsiteY2" fmla="*/ 43339 h 695325"/>
                  <a:gd name="connsiteX3" fmla="*/ 261975 w 428625"/>
                  <a:gd name="connsiteY3" fmla="*/ 10954 h 695325"/>
                  <a:gd name="connsiteX4" fmla="*/ 218160 w 428625"/>
                  <a:gd name="connsiteY4" fmla="*/ 7144 h 695325"/>
                  <a:gd name="connsiteX5" fmla="*/ 174345 w 428625"/>
                  <a:gd name="connsiteY5" fmla="*/ 10954 h 695325"/>
                  <a:gd name="connsiteX6" fmla="*/ 94335 w 428625"/>
                  <a:gd name="connsiteY6" fmla="*/ 43339 h 695325"/>
                  <a:gd name="connsiteX7" fmla="*/ 79095 w 428625"/>
                  <a:gd name="connsiteY7" fmla="*/ 64294 h 695325"/>
                  <a:gd name="connsiteX8" fmla="*/ 8610 w 428625"/>
                  <a:gd name="connsiteY8" fmla="*/ 300514 h 695325"/>
                  <a:gd name="connsiteX9" fmla="*/ 35280 w 428625"/>
                  <a:gd name="connsiteY9" fmla="*/ 348139 h 695325"/>
                  <a:gd name="connsiteX10" fmla="*/ 46710 w 428625"/>
                  <a:gd name="connsiteY10" fmla="*/ 350044 h 695325"/>
                  <a:gd name="connsiteX11" fmla="*/ 82905 w 428625"/>
                  <a:gd name="connsiteY11" fmla="*/ 323374 h 695325"/>
                  <a:gd name="connsiteX12" fmla="*/ 141960 w 428625"/>
                  <a:gd name="connsiteY12" fmla="*/ 123349 h 695325"/>
                  <a:gd name="connsiteX13" fmla="*/ 141960 w 428625"/>
                  <a:gd name="connsiteY13" fmla="*/ 190024 h 695325"/>
                  <a:gd name="connsiteX14" fmla="*/ 71475 w 428625"/>
                  <a:gd name="connsiteY14" fmla="*/ 426244 h 695325"/>
                  <a:gd name="connsiteX15" fmla="*/ 122910 w 428625"/>
                  <a:gd name="connsiteY15" fmla="*/ 426244 h 695325"/>
                  <a:gd name="connsiteX16" fmla="*/ 122910 w 428625"/>
                  <a:gd name="connsiteY16" fmla="*/ 692944 h 695325"/>
                  <a:gd name="connsiteX17" fmla="*/ 199110 w 428625"/>
                  <a:gd name="connsiteY17" fmla="*/ 692944 h 695325"/>
                  <a:gd name="connsiteX18" fmla="*/ 199110 w 428625"/>
                  <a:gd name="connsiteY18" fmla="*/ 426244 h 695325"/>
                  <a:gd name="connsiteX19" fmla="*/ 237210 w 428625"/>
                  <a:gd name="connsiteY19" fmla="*/ 426244 h 695325"/>
                  <a:gd name="connsiteX20" fmla="*/ 237210 w 428625"/>
                  <a:gd name="connsiteY20" fmla="*/ 692944 h 695325"/>
                  <a:gd name="connsiteX21" fmla="*/ 313410 w 428625"/>
                  <a:gd name="connsiteY21" fmla="*/ 692944 h 695325"/>
                  <a:gd name="connsiteX22" fmla="*/ 313410 w 428625"/>
                  <a:gd name="connsiteY22" fmla="*/ 426244 h 695325"/>
                  <a:gd name="connsiteX23" fmla="*/ 364845 w 428625"/>
                  <a:gd name="connsiteY23" fmla="*/ 426244 h 695325"/>
                  <a:gd name="connsiteX24" fmla="*/ 294360 w 428625"/>
                  <a:gd name="connsiteY24" fmla="*/ 190024 h 695325"/>
                  <a:gd name="connsiteX25" fmla="*/ 294360 w 428625"/>
                  <a:gd name="connsiteY25" fmla="*/ 123349 h 695325"/>
                  <a:gd name="connsiteX26" fmla="*/ 353415 w 428625"/>
                  <a:gd name="connsiteY26" fmla="*/ 323374 h 695325"/>
                  <a:gd name="connsiteX27" fmla="*/ 389610 w 428625"/>
                  <a:gd name="connsiteY27" fmla="*/ 350044 h 695325"/>
                  <a:gd name="connsiteX28" fmla="*/ 401040 w 428625"/>
                  <a:gd name="connsiteY28" fmla="*/ 348139 h 695325"/>
                  <a:gd name="connsiteX29" fmla="*/ 425805 w 428625"/>
                  <a:gd name="connsiteY29" fmla="*/ 300514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28625" h="695325">
                    <a:moveTo>
                      <a:pt x="425805" y="300514"/>
                    </a:moveTo>
                    <a:lnTo>
                      <a:pt x="357225" y="64294"/>
                    </a:lnTo>
                    <a:cubicBezTo>
                      <a:pt x="355320" y="54769"/>
                      <a:pt x="349605" y="47149"/>
                      <a:pt x="341985" y="43339"/>
                    </a:cubicBezTo>
                    <a:cubicBezTo>
                      <a:pt x="319125" y="28099"/>
                      <a:pt x="292455" y="18574"/>
                      <a:pt x="261975" y="10954"/>
                    </a:cubicBezTo>
                    <a:cubicBezTo>
                      <a:pt x="246735" y="9049"/>
                      <a:pt x="233400" y="7144"/>
                      <a:pt x="218160" y="7144"/>
                    </a:cubicBezTo>
                    <a:cubicBezTo>
                      <a:pt x="202920" y="7144"/>
                      <a:pt x="189585" y="9049"/>
                      <a:pt x="174345" y="10954"/>
                    </a:cubicBezTo>
                    <a:cubicBezTo>
                      <a:pt x="143865" y="16669"/>
                      <a:pt x="117195" y="28099"/>
                      <a:pt x="94335" y="43339"/>
                    </a:cubicBezTo>
                    <a:cubicBezTo>
                      <a:pt x="86715" y="49054"/>
                      <a:pt x="81000" y="54769"/>
                      <a:pt x="79095" y="64294"/>
                    </a:cubicBezTo>
                    <a:lnTo>
                      <a:pt x="8610" y="300514"/>
                    </a:lnTo>
                    <a:cubicBezTo>
                      <a:pt x="2895" y="321469"/>
                      <a:pt x="14325" y="342424"/>
                      <a:pt x="35280" y="348139"/>
                    </a:cubicBezTo>
                    <a:cubicBezTo>
                      <a:pt x="39090" y="350044"/>
                      <a:pt x="42900" y="350044"/>
                      <a:pt x="46710" y="350044"/>
                    </a:cubicBezTo>
                    <a:cubicBezTo>
                      <a:pt x="63855" y="350044"/>
                      <a:pt x="79095" y="338614"/>
                      <a:pt x="82905" y="323374"/>
                    </a:cubicBezTo>
                    <a:lnTo>
                      <a:pt x="141960" y="123349"/>
                    </a:lnTo>
                    <a:lnTo>
                      <a:pt x="141960" y="190024"/>
                    </a:lnTo>
                    <a:lnTo>
                      <a:pt x="71475" y="426244"/>
                    </a:lnTo>
                    <a:lnTo>
                      <a:pt x="122910" y="426244"/>
                    </a:lnTo>
                    <a:lnTo>
                      <a:pt x="122910" y="692944"/>
                    </a:lnTo>
                    <a:lnTo>
                      <a:pt x="199110" y="692944"/>
                    </a:lnTo>
                    <a:lnTo>
                      <a:pt x="199110" y="426244"/>
                    </a:lnTo>
                    <a:lnTo>
                      <a:pt x="237210" y="426244"/>
                    </a:lnTo>
                    <a:lnTo>
                      <a:pt x="237210" y="692944"/>
                    </a:lnTo>
                    <a:lnTo>
                      <a:pt x="313410" y="692944"/>
                    </a:lnTo>
                    <a:lnTo>
                      <a:pt x="313410" y="426244"/>
                    </a:lnTo>
                    <a:lnTo>
                      <a:pt x="364845" y="426244"/>
                    </a:lnTo>
                    <a:lnTo>
                      <a:pt x="294360" y="190024"/>
                    </a:lnTo>
                    <a:lnTo>
                      <a:pt x="294360" y="123349"/>
                    </a:lnTo>
                    <a:lnTo>
                      <a:pt x="353415" y="323374"/>
                    </a:lnTo>
                    <a:cubicBezTo>
                      <a:pt x="359130" y="340519"/>
                      <a:pt x="374370" y="350044"/>
                      <a:pt x="389610" y="350044"/>
                    </a:cubicBezTo>
                    <a:cubicBezTo>
                      <a:pt x="393420" y="350044"/>
                      <a:pt x="397230" y="350044"/>
                      <a:pt x="401040" y="348139"/>
                    </a:cubicBezTo>
                    <a:cubicBezTo>
                      <a:pt x="420090" y="342424"/>
                      <a:pt x="431520" y="321469"/>
                      <a:pt x="425805" y="300514"/>
                    </a:cubicBezTo>
                    <a:close/>
                  </a:path>
                </a:pathLst>
              </a:custGeom>
              <a:solidFill>
                <a:srgbClr val="D24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6DB306C3-4540-4632-AFAF-5A83664E4B84}"/>
              </a:ext>
            </a:extLst>
          </p:cNvPr>
          <p:cNvGrpSpPr/>
          <p:nvPr/>
        </p:nvGrpSpPr>
        <p:grpSpPr>
          <a:xfrm>
            <a:off x="510872" y="3700296"/>
            <a:ext cx="470221" cy="470221"/>
            <a:chOff x="1232034" y="2083869"/>
            <a:chExt cx="952902" cy="952902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5D4A5420-3442-4D1F-B151-10D26A48401A}"/>
                </a:ext>
              </a:extLst>
            </p:cNvPr>
            <p:cNvSpPr/>
            <p:nvPr/>
          </p:nvSpPr>
          <p:spPr>
            <a:xfrm>
              <a:off x="1232034" y="2083869"/>
              <a:ext cx="952902" cy="95290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1" name="内容占位符 5" descr="女士">
              <a:extLst>
                <a:ext uri="{FF2B5EF4-FFF2-40B4-BE49-F238E27FC236}">
                  <a16:creationId xmlns:a16="http://schemas.microsoft.com/office/drawing/2014/main" id="{03934996-8B71-43A3-8ED9-B6EA07AE0E8B}"/>
                </a:ext>
              </a:extLst>
            </p:cNvPr>
            <p:cNvGrpSpPr/>
            <p:nvPr/>
          </p:nvGrpSpPr>
          <p:grpSpPr>
            <a:xfrm>
              <a:off x="1295126" y="2146961"/>
              <a:ext cx="826718" cy="826718"/>
              <a:chOff x="1494321" y="2168089"/>
              <a:chExt cx="914400" cy="914400"/>
            </a:xfrm>
          </p:grpSpPr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5F8BF33C-8EC8-469F-94B6-E5AA42A7968B}"/>
                  </a:ext>
                </a:extLst>
              </p:cNvPr>
              <p:cNvSpPr/>
              <p:nvPr/>
            </p:nvSpPr>
            <p:spPr>
              <a:xfrm>
                <a:off x="1869130" y="2189520"/>
                <a:ext cx="161925" cy="161925"/>
              </a:xfrm>
              <a:custGeom>
                <a:avLst/>
                <a:gdLst>
                  <a:gd name="connsiteX0" fmla="*/ 159544 w 161925"/>
                  <a:gd name="connsiteY0" fmla="*/ 83344 h 161925"/>
                  <a:gd name="connsiteX1" fmla="*/ 83344 w 161925"/>
                  <a:gd name="connsiteY1" fmla="*/ 159544 h 161925"/>
                  <a:gd name="connsiteX2" fmla="*/ 7144 w 161925"/>
                  <a:gd name="connsiteY2" fmla="*/ 83344 h 161925"/>
                  <a:gd name="connsiteX3" fmla="*/ 83344 w 161925"/>
                  <a:gd name="connsiteY3" fmla="*/ 7144 h 161925"/>
                  <a:gd name="connsiteX4" fmla="*/ 159544 w 161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25" h="161925">
                    <a:moveTo>
                      <a:pt x="159544" y="83344"/>
                    </a:moveTo>
                    <a:cubicBezTo>
                      <a:pt x="159544" y="125428"/>
                      <a:pt x="125428" y="159544"/>
                      <a:pt x="83344" y="159544"/>
                    </a:cubicBezTo>
                    <a:cubicBezTo>
                      <a:pt x="41260" y="159544"/>
                      <a:pt x="7144" y="125428"/>
                      <a:pt x="7144" y="83344"/>
                    </a:cubicBezTo>
                    <a:cubicBezTo>
                      <a:pt x="7144" y="41260"/>
                      <a:pt x="41260" y="7144"/>
                      <a:pt x="83344" y="7144"/>
                    </a:cubicBezTo>
                    <a:cubicBezTo>
                      <a:pt x="125428" y="7144"/>
                      <a:pt x="159544" y="41260"/>
                      <a:pt x="159544" y="83344"/>
                    </a:cubicBezTo>
                    <a:close/>
                  </a:path>
                </a:pathLst>
              </a:custGeom>
              <a:solidFill>
                <a:srgbClr val="D24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2B502C0F-5A83-492A-8F32-1133DF468EE4}"/>
                  </a:ext>
                </a:extLst>
              </p:cNvPr>
              <p:cNvSpPr/>
              <p:nvPr/>
            </p:nvSpPr>
            <p:spPr>
              <a:xfrm>
                <a:off x="1734314" y="2360970"/>
                <a:ext cx="428625" cy="695325"/>
              </a:xfrm>
              <a:custGeom>
                <a:avLst/>
                <a:gdLst>
                  <a:gd name="connsiteX0" fmla="*/ 425805 w 428625"/>
                  <a:gd name="connsiteY0" fmla="*/ 300514 h 695325"/>
                  <a:gd name="connsiteX1" fmla="*/ 357225 w 428625"/>
                  <a:gd name="connsiteY1" fmla="*/ 64294 h 695325"/>
                  <a:gd name="connsiteX2" fmla="*/ 341985 w 428625"/>
                  <a:gd name="connsiteY2" fmla="*/ 43339 h 695325"/>
                  <a:gd name="connsiteX3" fmla="*/ 261975 w 428625"/>
                  <a:gd name="connsiteY3" fmla="*/ 10954 h 695325"/>
                  <a:gd name="connsiteX4" fmla="*/ 218160 w 428625"/>
                  <a:gd name="connsiteY4" fmla="*/ 7144 h 695325"/>
                  <a:gd name="connsiteX5" fmla="*/ 174345 w 428625"/>
                  <a:gd name="connsiteY5" fmla="*/ 10954 h 695325"/>
                  <a:gd name="connsiteX6" fmla="*/ 94335 w 428625"/>
                  <a:gd name="connsiteY6" fmla="*/ 43339 h 695325"/>
                  <a:gd name="connsiteX7" fmla="*/ 79095 w 428625"/>
                  <a:gd name="connsiteY7" fmla="*/ 64294 h 695325"/>
                  <a:gd name="connsiteX8" fmla="*/ 8610 w 428625"/>
                  <a:gd name="connsiteY8" fmla="*/ 300514 h 695325"/>
                  <a:gd name="connsiteX9" fmla="*/ 35280 w 428625"/>
                  <a:gd name="connsiteY9" fmla="*/ 348139 h 695325"/>
                  <a:gd name="connsiteX10" fmla="*/ 46710 w 428625"/>
                  <a:gd name="connsiteY10" fmla="*/ 350044 h 695325"/>
                  <a:gd name="connsiteX11" fmla="*/ 82905 w 428625"/>
                  <a:gd name="connsiteY11" fmla="*/ 323374 h 695325"/>
                  <a:gd name="connsiteX12" fmla="*/ 141960 w 428625"/>
                  <a:gd name="connsiteY12" fmla="*/ 123349 h 695325"/>
                  <a:gd name="connsiteX13" fmla="*/ 141960 w 428625"/>
                  <a:gd name="connsiteY13" fmla="*/ 190024 h 695325"/>
                  <a:gd name="connsiteX14" fmla="*/ 71475 w 428625"/>
                  <a:gd name="connsiteY14" fmla="*/ 426244 h 695325"/>
                  <a:gd name="connsiteX15" fmla="*/ 122910 w 428625"/>
                  <a:gd name="connsiteY15" fmla="*/ 426244 h 695325"/>
                  <a:gd name="connsiteX16" fmla="*/ 122910 w 428625"/>
                  <a:gd name="connsiteY16" fmla="*/ 692944 h 695325"/>
                  <a:gd name="connsiteX17" fmla="*/ 199110 w 428625"/>
                  <a:gd name="connsiteY17" fmla="*/ 692944 h 695325"/>
                  <a:gd name="connsiteX18" fmla="*/ 199110 w 428625"/>
                  <a:gd name="connsiteY18" fmla="*/ 426244 h 695325"/>
                  <a:gd name="connsiteX19" fmla="*/ 237210 w 428625"/>
                  <a:gd name="connsiteY19" fmla="*/ 426244 h 695325"/>
                  <a:gd name="connsiteX20" fmla="*/ 237210 w 428625"/>
                  <a:gd name="connsiteY20" fmla="*/ 692944 h 695325"/>
                  <a:gd name="connsiteX21" fmla="*/ 313410 w 428625"/>
                  <a:gd name="connsiteY21" fmla="*/ 692944 h 695325"/>
                  <a:gd name="connsiteX22" fmla="*/ 313410 w 428625"/>
                  <a:gd name="connsiteY22" fmla="*/ 426244 h 695325"/>
                  <a:gd name="connsiteX23" fmla="*/ 364845 w 428625"/>
                  <a:gd name="connsiteY23" fmla="*/ 426244 h 695325"/>
                  <a:gd name="connsiteX24" fmla="*/ 294360 w 428625"/>
                  <a:gd name="connsiteY24" fmla="*/ 190024 h 695325"/>
                  <a:gd name="connsiteX25" fmla="*/ 294360 w 428625"/>
                  <a:gd name="connsiteY25" fmla="*/ 123349 h 695325"/>
                  <a:gd name="connsiteX26" fmla="*/ 353415 w 428625"/>
                  <a:gd name="connsiteY26" fmla="*/ 323374 h 695325"/>
                  <a:gd name="connsiteX27" fmla="*/ 389610 w 428625"/>
                  <a:gd name="connsiteY27" fmla="*/ 350044 h 695325"/>
                  <a:gd name="connsiteX28" fmla="*/ 401040 w 428625"/>
                  <a:gd name="connsiteY28" fmla="*/ 348139 h 695325"/>
                  <a:gd name="connsiteX29" fmla="*/ 425805 w 428625"/>
                  <a:gd name="connsiteY29" fmla="*/ 300514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28625" h="695325">
                    <a:moveTo>
                      <a:pt x="425805" y="300514"/>
                    </a:moveTo>
                    <a:lnTo>
                      <a:pt x="357225" y="64294"/>
                    </a:lnTo>
                    <a:cubicBezTo>
                      <a:pt x="355320" y="54769"/>
                      <a:pt x="349605" y="47149"/>
                      <a:pt x="341985" y="43339"/>
                    </a:cubicBezTo>
                    <a:cubicBezTo>
                      <a:pt x="319125" y="28099"/>
                      <a:pt x="292455" y="18574"/>
                      <a:pt x="261975" y="10954"/>
                    </a:cubicBezTo>
                    <a:cubicBezTo>
                      <a:pt x="246735" y="9049"/>
                      <a:pt x="233400" y="7144"/>
                      <a:pt x="218160" y="7144"/>
                    </a:cubicBezTo>
                    <a:cubicBezTo>
                      <a:pt x="202920" y="7144"/>
                      <a:pt x="189585" y="9049"/>
                      <a:pt x="174345" y="10954"/>
                    </a:cubicBezTo>
                    <a:cubicBezTo>
                      <a:pt x="143865" y="16669"/>
                      <a:pt x="117195" y="28099"/>
                      <a:pt x="94335" y="43339"/>
                    </a:cubicBezTo>
                    <a:cubicBezTo>
                      <a:pt x="86715" y="49054"/>
                      <a:pt x="81000" y="54769"/>
                      <a:pt x="79095" y="64294"/>
                    </a:cubicBezTo>
                    <a:lnTo>
                      <a:pt x="8610" y="300514"/>
                    </a:lnTo>
                    <a:cubicBezTo>
                      <a:pt x="2895" y="321469"/>
                      <a:pt x="14325" y="342424"/>
                      <a:pt x="35280" y="348139"/>
                    </a:cubicBezTo>
                    <a:cubicBezTo>
                      <a:pt x="39090" y="350044"/>
                      <a:pt x="42900" y="350044"/>
                      <a:pt x="46710" y="350044"/>
                    </a:cubicBezTo>
                    <a:cubicBezTo>
                      <a:pt x="63855" y="350044"/>
                      <a:pt x="79095" y="338614"/>
                      <a:pt x="82905" y="323374"/>
                    </a:cubicBezTo>
                    <a:lnTo>
                      <a:pt x="141960" y="123349"/>
                    </a:lnTo>
                    <a:lnTo>
                      <a:pt x="141960" y="190024"/>
                    </a:lnTo>
                    <a:lnTo>
                      <a:pt x="71475" y="426244"/>
                    </a:lnTo>
                    <a:lnTo>
                      <a:pt x="122910" y="426244"/>
                    </a:lnTo>
                    <a:lnTo>
                      <a:pt x="122910" y="692944"/>
                    </a:lnTo>
                    <a:lnTo>
                      <a:pt x="199110" y="692944"/>
                    </a:lnTo>
                    <a:lnTo>
                      <a:pt x="199110" y="426244"/>
                    </a:lnTo>
                    <a:lnTo>
                      <a:pt x="237210" y="426244"/>
                    </a:lnTo>
                    <a:lnTo>
                      <a:pt x="237210" y="692944"/>
                    </a:lnTo>
                    <a:lnTo>
                      <a:pt x="313410" y="692944"/>
                    </a:lnTo>
                    <a:lnTo>
                      <a:pt x="313410" y="426244"/>
                    </a:lnTo>
                    <a:lnTo>
                      <a:pt x="364845" y="426244"/>
                    </a:lnTo>
                    <a:lnTo>
                      <a:pt x="294360" y="190024"/>
                    </a:lnTo>
                    <a:lnTo>
                      <a:pt x="294360" y="123349"/>
                    </a:lnTo>
                    <a:lnTo>
                      <a:pt x="353415" y="323374"/>
                    </a:lnTo>
                    <a:cubicBezTo>
                      <a:pt x="359130" y="340519"/>
                      <a:pt x="374370" y="350044"/>
                      <a:pt x="389610" y="350044"/>
                    </a:cubicBezTo>
                    <a:cubicBezTo>
                      <a:pt x="393420" y="350044"/>
                      <a:pt x="397230" y="350044"/>
                      <a:pt x="401040" y="348139"/>
                    </a:cubicBezTo>
                    <a:cubicBezTo>
                      <a:pt x="420090" y="342424"/>
                      <a:pt x="431520" y="321469"/>
                      <a:pt x="425805" y="300514"/>
                    </a:cubicBezTo>
                    <a:close/>
                  </a:path>
                </a:pathLst>
              </a:custGeom>
              <a:solidFill>
                <a:srgbClr val="D24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8762ECBF-F06B-4B4A-9DE2-E8ABE62CB574}"/>
              </a:ext>
            </a:extLst>
          </p:cNvPr>
          <p:cNvGrpSpPr/>
          <p:nvPr/>
        </p:nvGrpSpPr>
        <p:grpSpPr>
          <a:xfrm>
            <a:off x="5557686" y="3364176"/>
            <a:ext cx="470221" cy="470221"/>
            <a:chOff x="1232034" y="2083869"/>
            <a:chExt cx="952902" cy="952902"/>
          </a:xfrm>
        </p:grpSpPr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1E8CB49B-0C99-41CB-857E-BAFEC96173D4}"/>
                </a:ext>
              </a:extLst>
            </p:cNvPr>
            <p:cNvSpPr/>
            <p:nvPr/>
          </p:nvSpPr>
          <p:spPr>
            <a:xfrm>
              <a:off x="1232034" y="2083869"/>
              <a:ext cx="952902" cy="95290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6" name="内容占位符 5" descr="女士">
              <a:extLst>
                <a:ext uri="{FF2B5EF4-FFF2-40B4-BE49-F238E27FC236}">
                  <a16:creationId xmlns:a16="http://schemas.microsoft.com/office/drawing/2014/main" id="{E8620367-42ED-41E3-BD1D-760473413F8C}"/>
                </a:ext>
              </a:extLst>
            </p:cNvPr>
            <p:cNvGrpSpPr/>
            <p:nvPr/>
          </p:nvGrpSpPr>
          <p:grpSpPr>
            <a:xfrm>
              <a:off x="1295126" y="2146961"/>
              <a:ext cx="826718" cy="826718"/>
              <a:chOff x="1494321" y="2168089"/>
              <a:chExt cx="914400" cy="914400"/>
            </a:xfrm>
          </p:grpSpPr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2D9B3654-450E-499F-97BC-C6B630169C5F}"/>
                  </a:ext>
                </a:extLst>
              </p:cNvPr>
              <p:cNvSpPr/>
              <p:nvPr/>
            </p:nvSpPr>
            <p:spPr>
              <a:xfrm>
                <a:off x="1869130" y="2189520"/>
                <a:ext cx="161925" cy="161925"/>
              </a:xfrm>
              <a:custGeom>
                <a:avLst/>
                <a:gdLst>
                  <a:gd name="connsiteX0" fmla="*/ 159544 w 161925"/>
                  <a:gd name="connsiteY0" fmla="*/ 83344 h 161925"/>
                  <a:gd name="connsiteX1" fmla="*/ 83344 w 161925"/>
                  <a:gd name="connsiteY1" fmla="*/ 159544 h 161925"/>
                  <a:gd name="connsiteX2" fmla="*/ 7144 w 161925"/>
                  <a:gd name="connsiteY2" fmla="*/ 83344 h 161925"/>
                  <a:gd name="connsiteX3" fmla="*/ 83344 w 161925"/>
                  <a:gd name="connsiteY3" fmla="*/ 7144 h 161925"/>
                  <a:gd name="connsiteX4" fmla="*/ 159544 w 161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25" h="161925">
                    <a:moveTo>
                      <a:pt x="159544" y="83344"/>
                    </a:moveTo>
                    <a:cubicBezTo>
                      <a:pt x="159544" y="125428"/>
                      <a:pt x="125428" y="159544"/>
                      <a:pt x="83344" y="159544"/>
                    </a:cubicBezTo>
                    <a:cubicBezTo>
                      <a:pt x="41260" y="159544"/>
                      <a:pt x="7144" y="125428"/>
                      <a:pt x="7144" y="83344"/>
                    </a:cubicBezTo>
                    <a:cubicBezTo>
                      <a:pt x="7144" y="41260"/>
                      <a:pt x="41260" y="7144"/>
                      <a:pt x="83344" y="7144"/>
                    </a:cubicBezTo>
                    <a:cubicBezTo>
                      <a:pt x="125428" y="7144"/>
                      <a:pt x="159544" y="41260"/>
                      <a:pt x="159544" y="83344"/>
                    </a:cubicBezTo>
                    <a:close/>
                  </a:path>
                </a:pathLst>
              </a:custGeom>
              <a:solidFill>
                <a:srgbClr val="D24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AAB5C652-5106-4A52-BA95-05AC12757CEF}"/>
                  </a:ext>
                </a:extLst>
              </p:cNvPr>
              <p:cNvSpPr/>
              <p:nvPr/>
            </p:nvSpPr>
            <p:spPr>
              <a:xfrm>
                <a:off x="1734314" y="2360970"/>
                <a:ext cx="428625" cy="695325"/>
              </a:xfrm>
              <a:custGeom>
                <a:avLst/>
                <a:gdLst>
                  <a:gd name="connsiteX0" fmla="*/ 425805 w 428625"/>
                  <a:gd name="connsiteY0" fmla="*/ 300514 h 695325"/>
                  <a:gd name="connsiteX1" fmla="*/ 357225 w 428625"/>
                  <a:gd name="connsiteY1" fmla="*/ 64294 h 695325"/>
                  <a:gd name="connsiteX2" fmla="*/ 341985 w 428625"/>
                  <a:gd name="connsiteY2" fmla="*/ 43339 h 695325"/>
                  <a:gd name="connsiteX3" fmla="*/ 261975 w 428625"/>
                  <a:gd name="connsiteY3" fmla="*/ 10954 h 695325"/>
                  <a:gd name="connsiteX4" fmla="*/ 218160 w 428625"/>
                  <a:gd name="connsiteY4" fmla="*/ 7144 h 695325"/>
                  <a:gd name="connsiteX5" fmla="*/ 174345 w 428625"/>
                  <a:gd name="connsiteY5" fmla="*/ 10954 h 695325"/>
                  <a:gd name="connsiteX6" fmla="*/ 94335 w 428625"/>
                  <a:gd name="connsiteY6" fmla="*/ 43339 h 695325"/>
                  <a:gd name="connsiteX7" fmla="*/ 79095 w 428625"/>
                  <a:gd name="connsiteY7" fmla="*/ 64294 h 695325"/>
                  <a:gd name="connsiteX8" fmla="*/ 8610 w 428625"/>
                  <a:gd name="connsiteY8" fmla="*/ 300514 h 695325"/>
                  <a:gd name="connsiteX9" fmla="*/ 35280 w 428625"/>
                  <a:gd name="connsiteY9" fmla="*/ 348139 h 695325"/>
                  <a:gd name="connsiteX10" fmla="*/ 46710 w 428625"/>
                  <a:gd name="connsiteY10" fmla="*/ 350044 h 695325"/>
                  <a:gd name="connsiteX11" fmla="*/ 82905 w 428625"/>
                  <a:gd name="connsiteY11" fmla="*/ 323374 h 695325"/>
                  <a:gd name="connsiteX12" fmla="*/ 141960 w 428625"/>
                  <a:gd name="connsiteY12" fmla="*/ 123349 h 695325"/>
                  <a:gd name="connsiteX13" fmla="*/ 141960 w 428625"/>
                  <a:gd name="connsiteY13" fmla="*/ 190024 h 695325"/>
                  <a:gd name="connsiteX14" fmla="*/ 71475 w 428625"/>
                  <a:gd name="connsiteY14" fmla="*/ 426244 h 695325"/>
                  <a:gd name="connsiteX15" fmla="*/ 122910 w 428625"/>
                  <a:gd name="connsiteY15" fmla="*/ 426244 h 695325"/>
                  <a:gd name="connsiteX16" fmla="*/ 122910 w 428625"/>
                  <a:gd name="connsiteY16" fmla="*/ 692944 h 695325"/>
                  <a:gd name="connsiteX17" fmla="*/ 199110 w 428625"/>
                  <a:gd name="connsiteY17" fmla="*/ 692944 h 695325"/>
                  <a:gd name="connsiteX18" fmla="*/ 199110 w 428625"/>
                  <a:gd name="connsiteY18" fmla="*/ 426244 h 695325"/>
                  <a:gd name="connsiteX19" fmla="*/ 237210 w 428625"/>
                  <a:gd name="connsiteY19" fmla="*/ 426244 h 695325"/>
                  <a:gd name="connsiteX20" fmla="*/ 237210 w 428625"/>
                  <a:gd name="connsiteY20" fmla="*/ 692944 h 695325"/>
                  <a:gd name="connsiteX21" fmla="*/ 313410 w 428625"/>
                  <a:gd name="connsiteY21" fmla="*/ 692944 h 695325"/>
                  <a:gd name="connsiteX22" fmla="*/ 313410 w 428625"/>
                  <a:gd name="connsiteY22" fmla="*/ 426244 h 695325"/>
                  <a:gd name="connsiteX23" fmla="*/ 364845 w 428625"/>
                  <a:gd name="connsiteY23" fmla="*/ 426244 h 695325"/>
                  <a:gd name="connsiteX24" fmla="*/ 294360 w 428625"/>
                  <a:gd name="connsiteY24" fmla="*/ 190024 h 695325"/>
                  <a:gd name="connsiteX25" fmla="*/ 294360 w 428625"/>
                  <a:gd name="connsiteY25" fmla="*/ 123349 h 695325"/>
                  <a:gd name="connsiteX26" fmla="*/ 353415 w 428625"/>
                  <a:gd name="connsiteY26" fmla="*/ 323374 h 695325"/>
                  <a:gd name="connsiteX27" fmla="*/ 389610 w 428625"/>
                  <a:gd name="connsiteY27" fmla="*/ 350044 h 695325"/>
                  <a:gd name="connsiteX28" fmla="*/ 401040 w 428625"/>
                  <a:gd name="connsiteY28" fmla="*/ 348139 h 695325"/>
                  <a:gd name="connsiteX29" fmla="*/ 425805 w 428625"/>
                  <a:gd name="connsiteY29" fmla="*/ 300514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28625" h="695325">
                    <a:moveTo>
                      <a:pt x="425805" y="300514"/>
                    </a:moveTo>
                    <a:lnTo>
                      <a:pt x="357225" y="64294"/>
                    </a:lnTo>
                    <a:cubicBezTo>
                      <a:pt x="355320" y="54769"/>
                      <a:pt x="349605" y="47149"/>
                      <a:pt x="341985" y="43339"/>
                    </a:cubicBezTo>
                    <a:cubicBezTo>
                      <a:pt x="319125" y="28099"/>
                      <a:pt x="292455" y="18574"/>
                      <a:pt x="261975" y="10954"/>
                    </a:cubicBezTo>
                    <a:cubicBezTo>
                      <a:pt x="246735" y="9049"/>
                      <a:pt x="233400" y="7144"/>
                      <a:pt x="218160" y="7144"/>
                    </a:cubicBezTo>
                    <a:cubicBezTo>
                      <a:pt x="202920" y="7144"/>
                      <a:pt x="189585" y="9049"/>
                      <a:pt x="174345" y="10954"/>
                    </a:cubicBezTo>
                    <a:cubicBezTo>
                      <a:pt x="143865" y="16669"/>
                      <a:pt x="117195" y="28099"/>
                      <a:pt x="94335" y="43339"/>
                    </a:cubicBezTo>
                    <a:cubicBezTo>
                      <a:pt x="86715" y="49054"/>
                      <a:pt x="81000" y="54769"/>
                      <a:pt x="79095" y="64294"/>
                    </a:cubicBezTo>
                    <a:lnTo>
                      <a:pt x="8610" y="300514"/>
                    </a:lnTo>
                    <a:cubicBezTo>
                      <a:pt x="2895" y="321469"/>
                      <a:pt x="14325" y="342424"/>
                      <a:pt x="35280" y="348139"/>
                    </a:cubicBezTo>
                    <a:cubicBezTo>
                      <a:pt x="39090" y="350044"/>
                      <a:pt x="42900" y="350044"/>
                      <a:pt x="46710" y="350044"/>
                    </a:cubicBezTo>
                    <a:cubicBezTo>
                      <a:pt x="63855" y="350044"/>
                      <a:pt x="79095" y="338614"/>
                      <a:pt x="82905" y="323374"/>
                    </a:cubicBezTo>
                    <a:lnTo>
                      <a:pt x="141960" y="123349"/>
                    </a:lnTo>
                    <a:lnTo>
                      <a:pt x="141960" y="190024"/>
                    </a:lnTo>
                    <a:lnTo>
                      <a:pt x="71475" y="426244"/>
                    </a:lnTo>
                    <a:lnTo>
                      <a:pt x="122910" y="426244"/>
                    </a:lnTo>
                    <a:lnTo>
                      <a:pt x="122910" y="692944"/>
                    </a:lnTo>
                    <a:lnTo>
                      <a:pt x="199110" y="692944"/>
                    </a:lnTo>
                    <a:lnTo>
                      <a:pt x="199110" y="426244"/>
                    </a:lnTo>
                    <a:lnTo>
                      <a:pt x="237210" y="426244"/>
                    </a:lnTo>
                    <a:lnTo>
                      <a:pt x="237210" y="692944"/>
                    </a:lnTo>
                    <a:lnTo>
                      <a:pt x="313410" y="692944"/>
                    </a:lnTo>
                    <a:lnTo>
                      <a:pt x="313410" y="426244"/>
                    </a:lnTo>
                    <a:lnTo>
                      <a:pt x="364845" y="426244"/>
                    </a:lnTo>
                    <a:lnTo>
                      <a:pt x="294360" y="190024"/>
                    </a:lnTo>
                    <a:lnTo>
                      <a:pt x="294360" y="123349"/>
                    </a:lnTo>
                    <a:lnTo>
                      <a:pt x="353415" y="323374"/>
                    </a:lnTo>
                    <a:cubicBezTo>
                      <a:pt x="359130" y="340519"/>
                      <a:pt x="374370" y="350044"/>
                      <a:pt x="389610" y="350044"/>
                    </a:cubicBezTo>
                    <a:cubicBezTo>
                      <a:pt x="393420" y="350044"/>
                      <a:pt x="397230" y="350044"/>
                      <a:pt x="401040" y="348139"/>
                    </a:cubicBezTo>
                    <a:cubicBezTo>
                      <a:pt x="420090" y="342424"/>
                      <a:pt x="431520" y="321469"/>
                      <a:pt x="425805" y="300514"/>
                    </a:cubicBezTo>
                    <a:close/>
                  </a:path>
                </a:pathLst>
              </a:custGeom>
              <a:solidFill>
                <a:srgbClr val="D24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</p:grpSp>
      </p:grp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E3C775C8-B6B0-42C3-9AEB-CCC2B774491A}"/>
              </a:ext>
            </a:extLst>
          </p:cNvPr>
          <p:cNvCxnSpPr>
            <a:stCxn id="4" idx="7"/>
            <a:endCxn id="12" idx="2"/>
          </p:cNvCxnSpPr>
          <p:nvPr/>
        </p:nvCxnSpPr>
        <p:spPr>
          <a:xfrm flipV="1">
            <a:off x="2031574" y="2462798"/>
            <a:ext cx="437307" cy="21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9CAA2BC-FD8F-4201-A3E3-ADF9B2D8770A}"/>
              </a:ext>
            </a:extLst>
          </p:cNvPr>
          <p:cNvCxnSpPr>
            <a:stCxn id="12" idx="6"/>
            <a:endCxn id="17" idx="1"/>
          </p:cNvCxnSpPr>
          <p:nvPr/>
        </p:nvCxnSpPr>
        <p:spPr>
          <a:xfrm>
            <a:off x="3056022" y="2462798"/>
            <a:ext cx="913758" cy="100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DE467A0B-A99B-48A1-AF79-01C3DFF771EC}"/>
              </a:ext>
            </a:extLst>
          </p:cNvPr>
          <p:cNvCxnSpPr>
            <a:stCxn id="54" idx="7"/>
            <a:endCxn id="17" idx="3"/>
          </p:cNvCxnSpPr>
          <p:nvPr/>
        </p:nvCxnSpPr>
        <p:spPr>
          <a:xfrm flipV="1">
            <a:off x="3849932" y="2978391"/>
            <a:ext cx="119848" cy="40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AA0FAEB-B9F6-484B-9954-255341523D12}"/>
              </a:ext>
            </a:extLst>
          </p:cNvPr>
          <p:cNvCxnSpPr>
            <a:stCxn id="54" idx="2"/>
            <a:endCxn id="37" idx="7"/>
          </p:cNvCxnSpPr>
          <p:nvPr/>
        </p:nvCxnSpPr>
        <p:spPr>
          <a:xfrm flipH="1">
            <a:off x="2369451" y="3806180"/>
            <a:ext cx="454878" cy="114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D1455657-575D-4DBB-B837-C8E5FEF9B6B6}"/>
              </a:ext>
            </a:extLst>
          </p:cNvPr>
          <p:cNvCxnSpPr>
            <a:stCxn id="54" idx="4"/>
            <a:endCxn id="42" idx="0"/>
          </p:cNvCxnSpPr>
          <p:nvPr/>
        </p:nvCxnSpPr>
        <p:spPr>
          <a:xfrm flipH="1">
            <a:off x="3263958" y="4406964"/>
            <a:ext cx="161156" cy="47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74F1C19D-ECC9-4091-B911-B2315BF04271}"/>
              </a:ext>
            </a:extLst>
          </p:cNvPr>
          <p:cNvCxnSpPr>
            <a:stCxn id="4" idx="3"/>
            <a:endCxn id="70" idx="7"/>
          </p:cNvCxnSpPr>
          <p:nvPr/>
        </p:nvCxnSpPr>
        <p:spPr>
          <a:xfrm flipH="1">
            <a:off x="912231" y="3093894"/>
            <a:ext cx="704172" cy="675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53AA9D00-22A5-4AD1-9B2B-DF8AA73BBB4A}"/>
              </a:ext>
            </a:extLst>
          </p:cNvPr>
          <p:cNvCxnSpPr>
            <a:stCxn id="37" idx="1"/>
            <a:endCxn id="70" idx="6"/>
          </p:cNvCxnSpPr>
          <p:nvPr/>
        </p:nvCxnSpPr>
        <p:spPr>
          <a:xfrm flipH="1">
            <a:off x="981093" y="3920382"/>
            <a:ext cx="973187" cy="15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6AE85160-52DB-4BE9-9815-8F3A719C4910}"/>
              </a:ext>
            </a:extLst>
          </p:cNvPr>
          <p:cNvCxnSpPr>
            <a:stCxn id="12" idx="4"/>
            <a:endCxn id="54" idx="1"/>
          </p:cNvCxnSpPr>
          <p:nvPr/>
        </p:nvCxnSpPr>
        <p:spPr>
          <a:xfrm>
            <a:off x="2762452" y="2756368"/>
            <a:ext cx="237843" cy="624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7996E3CC-2FCF-400A-9D7F-0E0FCD388291}"/>
              </a:ext>
            </a:extLst>
          </p:cNvPr>
          <p:cNvCxnSpPr>
            <a:stCxn id="54" idx="6"/>
            <a:endCxn id="32" idx="1"/>
          </p:cNvCxnSpPr>
          <p:nvPr/>
        </p:nvCxnSpPr>
        <p:spPr>
          <a:xfrm>
            <a:off x="4025898" y="3806180"/>
            <a:ext cx="531023" cy="215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55A39873-3E4A-4DE6-8B96-481CD96E70E7}"/>
              </a:ext>
            </a:extLst>
          </p:cNvPr>
          <p:cNvCxnSpPr>
            <a:stCxn id="17" idx="7"/>
            <a:endCxn id="22" idx="2"/>
          </p:cNvCxnSpPr>
          <p:nvPr/>
        </p:nvCxnSpPr>
        <p:spPr>
          <a:xfrm flipV="1">
            <a:off x="4384951" y="2513612"/>
            <a:ext cx="1115888" cy="4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F3086794-0DD8-4E35-8EA9-61B3B0751063}"/>
              </a:ext>
            </a:extLst>
          </p:cNvPr>
          <p:cNvCxnSpPr>
            <a:stCxn id="32" idx="7"/>
            <a:endCxn id="75" idx="3"/>
          </p:cNvCxnSpPr>
          <p:nvPr/>
        </p:nvCxnSpPr>
        <p:spPr>
          <a:xfrm flipV="1">
            <a:off x="4972092" y="3765535"/>
            <a:ext cx="654456" cy="255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23EF2E8B-F426-42BE-8CE7-97798C42289D}"/>
              </a:ext>
            </a:extLst>
          </p:cNvPr>
          <p:cNvCxnSpPr>
            <a:stCxn id="42" idx="5"/>
            <a:endCxn id="47" idx="2"/>
          </p:cNvCxnSpPr>
          <p:nvPr/>
        </p:nvCxnSpPr>
        <p:spPr>
          <a:xfrm>
            <a:off x="3471543" y="5379894"/>
            <a:ext cx="1292963" cy="389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A45DF0FA-D8C3-49FC-803F-4FF13A659A60}"/>
              </a:ext>
            </a:extLst>
          </p:cNvPr>
          <p:cNvCxnSpPr>
            <a:stCxn id="32" idx="4"/>
            <a:endCxn id="47" idx="0"/>
          </p:cNvCxnSpPr>
          <p:nvPr/>
        </p:nvCxnSpPr>
        <p:spPr>
          <a:xfrm>
            <a:off x="4764507" y="4522603"/>
            <a:ext cx="293570" cy="952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359C99A2-98A0-429D-A9D6-54F97E775287}"/>
              </a:ext>
            </a:extLst>
          </p:cNvPr>
          <p:cNvCxnSpPr>
            <a:stCxn id="22" idx="6"/>
            <a:endCxn id="27" idx="1"/>
          </p:cNvCxnSpPr>
          <p:nvPr/>
        </p:nvCxnSpPr>
        <p:spPr>
          <a:xfrm>
            <a:off x="6087980" y="2513612"/>
            <a:ext cx="620188" cy="636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2B11B173-6B80-4D8A-9C6E-13E527E2F97D}"/>
              </a:ext>
            </a:extLst>
          </p:cNvPr>
          <p:cNvCxnSpPr>
            <a:stCxn id="75" idx="6"/>
            <a:endCxn id="27" idx="3"/>
          </p:cNvCxnSpPr>
          <p:nvPr/>
        </p:nvCxnSpPr>
        <p:spPr>
          <a:xfrm flipV="1">
            <a:off x="6027907" y="3565532"/>
            <a:ext cx="680261" cy="33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EB5C0A0C-C816-4126-B986-A45EEC6B113C}"/>
              </a:ext>
            </a:extLst>
          </p:cNvPr>
          <p:cNvCxnSpPr>
            <a:stCxn id="47" idx="6"/>
            <a:endCxn id="58" idx="3"/>
          </p:cNvCxnSpPr>
          <p:nvPr/>
        </p:nvCxnSpPr>
        <p:spPr>
          <a:xfrm flipV="1">
            <a:off x="5351647" y="5350352"/>
            <a:ext cx="942168" cy="41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1E6E0B86-08E3-4080-8F82-278D67599286}"/>
              </a:ext>
            </a:extLst>
          </p:cNvPr>
          <p:cNvCxnSpPr>
            <a:stCxn id="75" idx="5"/>
            <a:endCxn id="58" idx="1"/>
          </p:cNvCxnSpPr>
          <p:nvPr/>
        </p:nvCxnSpPr>
        <p:spPr>
          <a:xfrm>
            <a:off x="5959045" y="3765535"/>
            <a:ext cx="334770" cy="735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F58D1F1C-661C-41A9-AEB5-35065E03C574}"/>
              </a:ext>
            </a:extLst>
          </p:cNvPr>
          <p:cNvCxnSpPr>
            <a:stCxn id="32" idx="5"/>
            <a:endCxn id="58" idx="2"/>
          </p:cNvCxnSpPr>
          <p:nvPr/>
        </p:nvCxnSpPr>
        <p:spPr>
          <a:xfrm>
            <a:off x="4972092" y="4436618"/>
            <a:ext cx="1145757" cy="488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256DB048-AB99-4C4D-9E14-2AAFAFC41080}"/>
              </a:ext>
            </a:extLst>
          </p:cNvPr>
          <p:cNvCxnSpPr>
            <a:stCxn id="27" idx="5"/>
            <a:endCxn id="60" idx="0"/>
          </p:cNvCxnSpPr>
          <p:nvPr/>
        </p:nvCxnSpPr>
        <p:spPr>
          <a:xfrm>
            <a:off x="7123339" y="3565532"/>
            <a:ext cx="1255851" cy="1667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C5B8F2B6-8460-4D3A-96CA-221DD90843E7}"/>
              </a:ext>
            </a:extLst>
          </p:cNvPr>
          <p:cNvCxnSpPr>
            <a:stCxn id="65" idx="7"/>
            <a:endCxn id="60" idx="3"/>
          </p:cNvCxnSpPr>
          <p:nvPr/>
        </p:nvCxnSpPr>
        <p:spPr>
          <a:xfrm flipV="1">
            <a:off x="7785042" y="5634106"/>
            <a:ext cx="427899" cy="317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AB6B5257-B9B1-4A6E-BD1A-9C85B47AB0E2}"/>
              </a:ext>
            </a:extLst>
          </p:cNvPr>
          <p:cNvCxnSpPr>
            <a:stCxn id="65" idx="1"/>
          </p:cNvCxnSpPr>
          <p:nvPr/>
        </p:nvCxnSpPr>
        <p:spPr>
          <a:xfrm flipH="1" flipV="1">
            <a:off x="6957090" y="5465879"/>
            <a:ext cx="495455" cy="485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9080149E-DC41-4C82-BF8B-08745E23DDC7}"/>
              </a:ext>
            </a:extLst>
          </p:cNvPr>
          <p:cNvCxnSpPr>
            <a:stCxn id="27" idx="4"/>
            <a:endCxn id="58" idx="0"/>
          </p:cNvCxnSpPr>
          <p:nvPr/>
        </p:nvCxnSpPr>
        <p:spPr>
          <a:xfrm flipH="1">
            <a:off x="6718634" y="3651517"/>
            <a:ext cx="197120" cy="673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C65671FF-AFF7-48C2-9AB6-C9633338AB45}"/>
              </a:ext>
            </a:extLst>
          </p:cNvPr>
          <p:cNvCxnSpPr>
            <a:stCxn id="47" idx="5"/>
            <a:endCxn id="65" idx="3"/>
          </p:cNvCxnSpPr>
          <p:nvPr/>
        </p:nvCxnSpPr>
        <p:spPr>
          <a:xfrm>
            <a:off x="5265662" y="5976660"/>
            <a:ext cx="2186883" cy="307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31F75B95-691C-4590-AFAB-01E68C01AD05}"/>
              </a:ext>
            </a:extLst>
          </p:cNvPr>
          <p:cNvCxnSpPr>
            <a:stCxn id="70" idx="5"/>
            <a:endCxn id="42" idx="3"/>
          </p:cNvCxnSpPr>
          <p:nvPr/>
        </p:nvCxnSpPr>
        <p:spPr>
          <a:xfrm>
            <a:off x="912231" y="4101655"/>
            <a:ext cx="2144141" cy="1278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57450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ear_Orange.potm" id="{B5362B8A-0305-434B-BA04-17F0DBBA3455}" vid="{C2B806C7-92BF-4646-9311-17BB0E17E3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大四前辈离校前的</Template>
  <TotalTime>323</TotalTime>
  <Words>907</Words>
  <Application>Microsoft Office PowerPoint</Application>
  <PresentationFormat>全屏显示(4:3)</PresentationFormat>
  <Paragraphs>56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Microsoft YaHei UI</vt:lpstr>
      <vt:lpstr>Arial</vt:lpstr>
      <vt:lpstr>Century Gothic</vt:lpstr>
      <vt:lpstr>Segoe UI</vt:lpstr>
      <vt:lpstr>Segoe UI Light</vt:lpstr>
      <vt:lpstr>WelcomeDoc</vt:lpstr>
      <vt:lpstr>区块链技术研究汇报交流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从没有矿池与比特币分割开始</vt:lpstr>
      <vt:lpstr>PowerPoint 演示文稿</vt:lpstr>
      <vt:lpstr>PowerPoint 演示文稿</vt:lpstr>
    </vt:vector>
  </TitlesOfParts>
  <Company>sdl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</dc:title>
  <dc:creator>刘鹏</dc:creator>
  <cp:keywords/>
  <cp:lastModifiedBy>刘鹏</cp:lastModifiedBy>
  <cp:revision>23</cp:revision>
  <dcterms:created xsi:type="dcterms:W3CDTF">2018-04-08T02:33:32Z</dcterms:created>
  <dcterms:modified xsi:type="dcterms:W3CDTF">2018-04-08T10:05:17Z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