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0"/>
  </p:notesMasterIdLst>
  <p:handoutMasterIdLst>
    <p:handoutMasterId r:id="rId11"/>
  </p:handoutMasterIdLst>
  <p:sldIdLst>
    <p:sldId id="258" r:id="rId3"/>
    <p:sldId id="260" r:id="rId4"/>
    <p:sldId id="257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1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0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0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7B7FB52-F715-4F5E-8E56-54C669BA8211}" type="datetimeFigureOut">
              <a:rPr lang="en-US" altLang="zh-CN"/>
              <a:t>5/11/2018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9D3B0C7-9A35-4A01-94E6-BCA70A26D3F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AA2FF6F4-E233-455C-AC9B-80C0A9A91A8A}" type="datetimeFigureOut">
              <a:t>2018/5/11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70FA3906-5EC9-4029-BF49-DDD886D78639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 latinLnBrk="0">
              <a:defRPr lang="zh-CN" sz="45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 latinLnBrk="0">
              <a:defRPr lang="zh-CN" sz="45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8801"/>
            <a:ext cx="3886200" cy="4351337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936" y="1681851"/>
            <a:ext cx="386715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936" y="2507550"/>
            <a:ext cx="3867150" cy="3728258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1299" y="1681851"/>
            <a:ext cx="3868340" cy="73152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1299" y="2507550"/>
            <a:ext cx="3868340" cy="3728258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990600"/>
            <a:ext cx="4529613" cy="4876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100"/>
            </a:lvl2pPr>
            <a:lvl3pPr latinLnBrk="0">
              <a:defRPr lang="zh-CN" sz="1800"/>
            </a:lvl3pPr>
            <a:lvl4pPr latinLnBrk="0">
              <a:defRPr lang="zh-CN" sz="1500"/>
            </a:lvl4pPr>
            <a:lvl5pPr latinLnBrk="0">
              <a:defRPr lang="zh-CN" sz="1500"/>
            </a:lvl5pPr>
            <a:lvl6pPr latinLnBrk="0">
              <a:defRPr lang="zh-CN" sz="1500"/>
            </a:lvl6pPr>
            <a:lvl7pPr latinLnBrk="0">
              <a:defRPr lang="zh-CN" sz="1500"/>
            </a:lvl7pPr>
            <a:lvl8pPr latinLnBrk="0">
              <a:defRPr lang="zh-CN" sz="1500"/>
            </a:lvl8pPr>
            <a:lvl9pPr latinLnBrk="0">
              <a:defRPr lang="zh-CN"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05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530852" cy="4876800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05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zh-CN" altLang="en-US" smtClean="0"/>
              <a:t>2018/5/11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25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5/11/2018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825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25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lang="zh-CN" sz="21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2648E-623C-48AE-9B2F-2BC240C10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137" y="2558005"/>
            <a:ext cx="7497726" cy="822945"/>
          </a:xfrm>
        </p:spPr>
        <p:txBody>
          <a:bodyPr/>
          <a:lstStyle/>
          <a:p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区块链技术研究汇报交流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(6)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16FB6B-CB57-4FB9-AE23-C9AD6FC087AD}"/>
              </a:ext>
            </a:extLst>
          </p:cNvPr>
          <p:cNvSpPr txBox="1">
            <a:spLocks/>
          </p:cNvSpPr>
          <p:nvPr/>
        </p:nvSpPr>
        <p:spPr>
          <a:xfrm>
            <a:off x="823137" y="3957864"/>
            <a:ext cx="6271437" cy="124688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分布式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网络</a:t>
            </a:r>
            <a:endParaRPr lang="en-US" altLang="zh-CN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刘鹏 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2018-04-28</a:t>
            </a:r>
            <a:endParaRPr lang="zh-CN" altLang="en-US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6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分布式网络是区块链思维的源头</a:t>
            </a:r>
            <a:endParaRPr 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5BB28E-91D3-4808-9D17-C2624BCCE1DA}"/>
              </a:ext>
            </a:extLst>
          </p:cNvPr>
          <p:cNvSpPr txBox="1"/>
          <p:nvPr/>
        </p:nvSpPr>
        <p:spPr>
          <a:xfrm>
            <a:off x="1273215" y="1855808"/>
            <a:ext cx="6462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Reference</a:t>
            </a: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Wattenhofer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R., </a:t>
            </a:r>
            <a:r>
              <a:rPr lang="zh-CN" altLang="en-US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区块链核心算法解析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金融科技丛书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2017,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机械工业出版社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溯源：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区块链利用网络中的思维解决交易问题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F467AE-1AFA-4C0F-824D-3288C7B52C6F}"/>
              </a:ext>
            </a:extLst>
          </p:cNvPr>
          <p:cNvSpPr txBox="1"/>
          <p:nvPr/>
        </p:nvSpPr>
        <p:spPr>
          <a:xfrm>
            <a:off x="987706" y="2568939"/>
            <a:ext cx="73885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如何将每个大小为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1GB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lM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部电影，存储在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万个节点上（每个节点的存储空间为</a:t>
            </a:r>
            <a:r>
              <a:rPr lang="en-US" altLang="zh-CN" sz="28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lTB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)?</a:t>
            </a:r>
          </a:p>
          <a:p>
            <a:endParaRPr lang="en-US" altLang="zh-CN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个哈希函数）</a:t>
            </a:r>
          </a:p>
        </p:txBody>
      </p:sp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491343"/>
            <a:ext cx="2500311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9124" y="1967266"/>
            <a:ext cx="179407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UTXO</a:t>
            </a:r>
            <a:r>
              <a:rPr lang="zh-CN" altLang="en-US" sz="3100" b="1" kern="12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基本原理</a:t>
            </a:r>
            <a:endParaRPr lang="en-US" altLang="zh-CN" sz="3100" b="1" kern="12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18619-7EF8-4EBF-BA0A-EA2E254D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" y="1240907"/>
            <a:ext cx="9115006" cy="45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5A2B3A-F2AF-470C-9A3D-629F89EA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235"/>
            <a:ext cx="9144000" cy="3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697C81-BE3F-4E83-86DF-48FFB54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24E647-DEBB-4FD4-90CF-94B6F95D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693"/>
            <a:ext cx="9144000" cy="59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Ligh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D68C2D-F5F9-404A-A15B-E6B800EF6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05. 区块链技术的智能合约</Template>
  <TotalTime>0</TotalTime>
  <Words>94</Words>
  <Application>Microsoft Office PowerPoint</Application>
  <PresentationFormat>全屏显示(4:3)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Microsoft YaHei UI</vt:lpstr>
      <vt:lpstr>Microsoft YaHei UI Light</vt:lpstr>
      <vt:lpstr>方正舒体</vt:lpstr>
      <vt:lpstr>黑体</vt:lpstr>
      <vt:lpstr>华文中宋</vt:lpstr>
      <vt:lpstr>隶书</vt:lpstr>
      <vt:lpstr>Microsoft YaHei</vt:lpstr>
      <vt:lpstr>Arial</vt:lpstr>
      <vt:lpstr>Century Gothic</vt:lpstr>
      <vt:lpstr>Georgia</vt:lpstr>
      <vt:lpstr>Wingdings 2</vt:lpstr>
      <vt:lpstr>OfficeLight</vt:lpstr>
      <vt:lpstr>区块链技术研究汇报交流(6)</vt:lpstr>
      <vt:lpstr>分布式网络是区块链思维的源头</vt:lpstr>
      <vt:lpstr>溯源：区块链利用网络中的思维解决交易问题</vt:lpstr>
      <vt:lpstr>UTXO基本原理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2018-05-11T10:26:49Z</dcterms:created>
  <dcterms:modified xsi:type="dcterms:W3CDTF">2018-05-11T10:51:58Z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