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81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7ABF0-C48E-4D92-ABC7-87B014B35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C45BA0-20F1-4FD7-A144-5A8E9049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B61ED-4FA9-4B7C-AB76-E5E965E2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FFA-4500-4671-8E26-23A2615B1798}" type="datetimeFigureOut">
              <a:rPr lang="zh-CN" altLang="en-US" smtClean="0"/>
              <a:t>2020-06-06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C133B-F794-464B-968C-49D369C2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1DCF1-E3E0-489F-AF80-A56867A7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066-238D-4D69-A920-142C9312F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4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1BC96-23E3-4CF3-9937-13DB906F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22F27C-99F1-4585-9BF7-1CDACA83C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70A29-E3A2-4D9A-A656-384C71DC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FFA-4500-4671-8E26-23A2615B1798}" type="datetimeFigureOut">
              <a:rPr lang="zh-CN" altLang="en-US" smtClean="0"/>
              <a:t>2020-06-06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9A8AF-4F7E-4FDA-B176-7C3BEBC4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61405-6C3B-4C30-B231-5A26684C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066-238D-4D69-A920-142C9312F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75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7FCFCC-0D33-4F1A-B05A-F8F6C471A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B0BA25-1B8B-41E8-83D1-6D6F69367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B37A6-C9FD-41B6-92E5-F7B4395C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FFA-4500-4671-8E26-23A2615B1798}" type="datetimeFigureOut">
              <a:rPr lang="zh-CN" altLang="en-US" smtClean="0"/>
              <a:t>2020-06-06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37914-657B-4D8D-9D3B-87722181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D27E1-A6C2-4D7F-B2B4-3E8B329C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066-238D-4D69-A920-142C9312F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9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AB960-1743-40ED-8CCA-64E8B7EF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8A35E-9A64-4314-9321-89423F2C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37E00-4C6C-4509-BE22-39AFB44D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FFA-4500-4671-8E26-23A2615B1798}" type="datetimeFigureOut">
              <a:rPr lang="zh-CN" altLang="en-US" smtClean="0"/>
              <a:t>2020-06-06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763CF-4DAD-4237-934B-8B3DD309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7F8FC-DAF0-486A-985F-0E14EB48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066-238D-4D69-A920-142C9312F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69B39-A8D9-437C-BDCA-002755F6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6E629-0DEC-497B-9ECF-EB52859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B5091-1DBE-4F12-9E31-099C1BD9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FFA-4500-4671-8E26-23A2615B1798}" type="datetimeFigureOut">
              <a:rPr lang="zh-CN" altLang="en-US" smtClean="0"/>
              <a:t>2020-06-06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4E399-B36D-44AF-BE19-AAA1AA62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FB6C5-125A-410A-9612-6EE91953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066-238D-4D69-A920-142C9312F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3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50966-660C-4005-9145-22CAC42C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71A38-1036-4273-9515-F6C83616C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7F2F9C-4655-45DC-B3D2-70735946E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CC843-1EA0-4D07-A7C4-B2FF3FC3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FFA-4500-4671-8E26-23A2615B1798}" type="datetimeFigureOut">
              <a:rPr lang="zh-CN" altLang="en-US" smtClean="0"/>
              <a:t>2020-06-06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E0678-8A53-41AA-A8B8-0246023B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5D9378-BDAD-4C11-9D25-DDA3F1B4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066-238D-4D69-A920-142C9312F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0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3E238-19C0-4A16-B221-A21C1D71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A23351-E0F2-4D28-BDFF-57312560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3EC0A-9908-4399-B5AC-CEFC8AD98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1BD6E3-CF76-4E70-BC41-1E50DAAA6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AA2D10-CF58-4BFB-BC97-00FFA94A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FA967E-D60C-4D90-846C-1783736E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FFA-4500-4671-8E26-23A2615B1798}" type="datetimeFigureOut">
              <a:rPr lang="zh-CN" altLang="en-US" smtClean="0"/>
              <a:t>2020-06-06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E7FB85-B05F-4D80-957B-25609CE4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F65A70-DEC6-4DCA-B138-3EC33FA2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066-238D-4D69-A920-142C9312F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6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EA889-59CB-42DF-A6E5-7FCAB260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DAE53-F000-4846-8886-CB85AF5C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FFA-4500-4671-8E26-23A2615B1798}" type="datetimeFigureOut">
              <a:rPr lang="zh-CN" altLang="en-US" smtClean="0"/>
              <a:t>2020-06-06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91290-6305-4A17-A563-C2DF0BBF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E31519-C112-43E0-A6EC-C35A4E1D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066-238D-4D69-A920-142C9312F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3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D036A-E427-4FA8-8AA7-D124AFD0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FFA-4500-4671-8E26-23A2615B1798}" type="datetimeFigureOut">
              <a:rPr lang="zh-CN" altLang="en-US" smtClean="0"/>
              <a:t>2020-06-06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BF8DB9-2E56-4889-8C93-CB73BECA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C9D80-5754-4F08-8E3D-D14EFC2F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066-238D-4D69-A920-142C9312F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3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A17E4-0E51-45C9-96ED-C93A0E02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42196-DA89-4290-B295-4E9202DBF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30F25B-44B5-4962-9878-2F9D0D548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92048E-6C43-4A96-B21E-58266F49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FFA-4500-4671-8E26-23A2615B1798}" type="datetimeFigureOut">
              <a:rPr lang="zh-CN" altLang="en-US" smtClean="0"/>
              <a:t>2020-06-06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83F8D3-E577-4987-9803-C9B0F677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5323B-B28E-44F1-819A-FCDC89E8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066-238D-4D69-A920-142C9312F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9BBD2-E35C-4D13-9F9E-4E8C48B0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3FF8B-B4DF-4C76-B7CE-44B6B6F34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8265A-401B-47CC-B6E4-740887F8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CDF19-96E6-46E5-A13D-D4066C4C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FFA-4500-4671-8E26-23A2615B1798}" type="datetimeFigureOut">
              <a:rPr lang="zh-CN" altLang="en-US" smtClean="0"/>
              <a:t>2020-06-06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EFB8C-A312-4D0E-B7D4-403AEE8C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8A5696-A97E-4597-951F-A03D3B08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066-238D-4D69-A920-142C9312F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2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0AE92D-A1A7-4A3B-9202-298EBD00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EF2E7A-5EDA-49EB-A888-B65D528A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C6324-E793-434D-B068-361F066F7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8FFA-4500-4671-8E26-23A2615B1798}" type="datetimeFigureOut">
              <a:rPr lang="zh-CN" altLang="en-US" smtClean="0"/>
              <a:t>2020-06-06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E4C5B-DACD-4F38-ABE4-4B00F1FE0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84011-3534-4308-A8F1-B5A7232CA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4066-238D-4D69-A920-142C9312F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2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3DA711EC-4D86-4394-8E5E-C8E66AFE1C1B}"/>
              </a:ext>
            </a:extLst>
          </p:cNvPr>
          <p:cNvSpPr/>
          <p:nvPr/>
        </p:nvSpPr>
        <p:spPr>
          <a:xfrm>
            <a:off x="6282907" y="3593301"/>
            <a:ext cx="2139951" cy="21399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zh-CN" altLang="en-US" sz="9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07A7E0-0C8A-4196-A2ED-15EF7665E479}"/>
              </a:ext>
            </a:extLst>
          </p:cNvPr>
          <p:cNvGrpSpPr/>
          <p:nvPr/>
        </p:nvGrpSpPr>
        <p:grpSpPr>
          <a:xfrm>
            <a:off x="8961553" y="3593300"/>
            <a:ext cx="2139951" cy="2139951"/>
            <a:chOff x="8927263" y="3429000"/>
            <a:chExt cx="2139951" cy="2139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59A43412-59F7-4C0E-8A2A-6F97E3564146}"/>
                    </a:ext>
                  </a:extLst>
                </p:cNvPr>
                <p:cNvSpPr/>
                <p:nvPr/>
              </p:nvSpPr>
              <p:spPr>
                <a:xfrm>
                  <a:off x="8927263" y="3429000"/>
                  <a:ext cx="2139951" cy="213995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600" b="1" i="1" smtClean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6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59A43412-59F7-4C0E-8A2A-6F97E35641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7263" y="3429000"/>
                  <a:ext cx="2139951" cy="213995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D696B889-89FC-44AD-8003-A8D1FC5AB747}"/>
                    </a:ext>
                  </a:extLst>
                </p:cNvPr>
                <p:cNvSpPr/>
                <p:nvPr/>
              </p:nvSpPr>
              <p:spPr>
                <a:xfrm>
                  <a:off x="9115576" y="3593301"/>
                  <a:ext cx="1763326" cy="15696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9600" b="1" i="1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Latin Modern Math" panose="02000503000000000000" pitchFamily="50" charset="0"/>
                          </a:rPr>
                          <m:t>𝝅</m:t>
                        </m:r>
                      </m:oMath>
                    </m:oMathPara>
                  </a14:m>
                  <a:endParaRPr lang="zh-CN" altLang="en-US" sz="9600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D696B889-89FC-44AD-8003-A8D1FC5AB7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576" y="3593301"/>
                  <a:ext cx="1763326" cy="15696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1C3C5EA-9EB2-40C0-B72E-C411AB13C81B}"/>
              </a:ext>
            </a:extLst>
          </p:cNvPr>
          <p:cNvGrpSpPr/>
          <p:nvPr/>
        </p:nvGrpSpPr>
        <p:grpSpPr>
          <a:xfrm>
            <a:off x="3555642" y="3593301"/>
            <a:ext cx="2139951" cy="2139951"/>
            <a:chOff x="3555642" y="3593301"/>
            <a:chExt cx="2139951" cy="213995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41AAE06-CED2-4EB4-B62A-1B04280D61D5}"/>
                </a:ext>
              </a:extLst>
            </p:cNvPr>
            <p:cNvSpPr/>
            <p:nvPr/>
          </p:nvSpPr>
          <p:spPr>
            <a:xfrm>
              <a:off x="3555642" y="3593301"/>
              <a:ext cx="2139951" cy="213995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M Mono 10" panose="00000509000000000000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4C7972F-6B92-400B-ADB5-97F724BE3966}"/>
                </a:ext>
              </a:extLst>
            </p:cNvPr>
            <p:cNvSpPr/>
            <p:nvPr/>
          </p:nvSpPr>
          <p:spPr>
            <a:xfrm>
              <a:off x="3708835" y="4070259"/>
              <a:ext cx="175222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b="1" kern="600" spc="-3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LM Mono 10" panose="00000509000000000000" pitchFamily="49" charset="0"/>
                </a:rPr>
                <a:t>&lt;/&gt;</a:t>
              </a:r>
              <a:endParaRPr lang="zh-CN" altLang="en-US" sz="7200" b="1" kern="600" spc="-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M Mono 10" panose="00000509000000000000" pitchFamily="49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5E8273-D7CD-4A00-802D-13569DBE75C7}"/>
              </a:ext>
            </a:extLst>
          </p:cNvPr>
          <p:cNvGrpSpPr/>
          <p:nvPr/>
        </p:nvGrpSpPr>
        <p:grpSpPr>
          <a:xfrm>
            <a:off x="482532" y="3252851"/>
            <a:ext cx="2139951" cy="2139951"/>
            <a:chOff x="482532" y="3252851"/>
            <a:chExt cx="2139951" cy="213995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3D55BF2-F52C-4C4D-9CA1-4BEB88BF83CE}"/>
                </a:ext>
              </a:extLst>
            </p:cNvPr>
            <p:cNvSpPr/>
            <p:nvPr/>
          </p:nvSpPr>
          <p:spPr>
            <a:xfrm>
              <a:off x="482532" y="3252851"/>
              <a:ext cx="2139951" cy="213995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M Mono 10" panose="00000509000000000000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EA7D14D-B20A-4ED3-8A90-8B73B6A0B51B}"/>
                </a:ext>
              </a:extLst>
            </p:cNvPr>
            <p:cNvSpPr/>
            <p:nvPr/>
          </p:nvSpPr>
          <p:spPr>
            <a:xfrm>
              <a:off x="598616" y="3756002"/>
              <a:ext cx="175222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b="1" kern="600" spc="-3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08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6B6CD5-3450-4640-AB67-1522F1F2B472}"/>
              </a:ext>
            </a:extLst>
          </p:cNvPr>
          <p:cNvSpPr/>
          <p:nvPr/>
        </p:nvSpPr>
        <p:spPr>
          <a:xfrm>
            <a:off x="1219200" y="1323879"/>
            <a:ext cx="1228436" cy="12284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D3F5330-6336-4453-9C78-4EB92C37DABC}"/>
              </a:ext>
            </a:extLst>
          </p:cNvPr>
          <p:cNvSpPr/>
          <p:nvPr/>
        </p:nvSpPr>
        <p:spPr>
          <a:xfrm>
            <a:off x="2881745" y="1323879"/>
            <a:ext cx="1228436" cy="12284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10ADDBD-E849-46C2-8379-398E30F1E363}"/>
                  </a:ext>
                </a:extLst>
              </p:cNvPr>
              <p:cNvSpPr/>
              <p:nvPr/>
            </p:nvSpPr>
            <p:spPr>
              <a:xfrm>
                <a:off x="4544290" y="1366982"/>
                <a:ext cx="1228436" cy="122843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115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zh-CN" alt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10ADDBD-E849-46C2-8379-398E30F1E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90" y="1366982"/>
                <a:ext cx="1228436" cy="122843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50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等线 Light</vt:lpstr>
      <vt:lpstr>微软雅黑</vt:lpstr>
      <vt:lpstr>微软雅黑</vt:lpstr>
      <vt:lpstr>Arial</vt:lpstr>
      <vt:lpstr>Cambria Math</vt:lpstr>
      <vt:lpstr>Latin Modern Math</vt:lpstr>
      <vt:lpstr>LM Mono 10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鹏</dc:creator>
  <cp:lastModifiedBy>刘 鹏</cp:lastModifiedBy>
  <cp:revision>13</cp:revision>
  <dcterms:created xsi:type="dcterms:W3CDTF">2020-06-04T16:06:48Z</dcterms:created>
  <dcterms:modified xsi:type="dcterms:W3CDTF">2020-06-06T00:40:47Z</dcterms:modified>
</cp:coreProperties>
</file>