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4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BB49-D5EB-4FCC-82B2-86C155D0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0B10B-9639-4348-BF77-27DC48252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D106E-0765-40CA-9582-FEA78092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413A0-DFDE-4F1C-A35A-66E0D06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ADE6C-825D-4FBF-8A6C-E67EBFEC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BCBB-4B46-4D96-9959-9452B411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8FB79-2516-4E75-8E98-F01AD08A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5ADA1-04AF-41D3-A8AE-721EF2E1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5E775-4001-4F45-A2C5-CFFDFD8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D59F1-D684-4F14-B9D2-67D51177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0F241-5723-4648-8794-C64C3EB80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B8D99-14A0-4DCF-B920-C2662A74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8E63-C81C-4863-8831-13664300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FAE70-A766-4D8F-91E9-9F0F7170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1918-EE73-455E-A118-9BFFF417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8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4A8A0-EBAA-4D7D-806E-E476E326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5D098-0F29-4A23-8D9D-710960BA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0C328-EF07-4504-BD4A-80AEFEB4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1899B-3288-4B48-B044-82337C15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C843F-9168-41B2-9E61-7F96BAD3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6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2A2A6-276E-4F63-B6BF-3E4ECF5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E7399-1589-40FA-8B8C-9EDDDC67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94E8D-A902-4BAF-BA31-5E4A4E88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1A74A-54C9-4C5A-A7FF-91160D12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CC9A8-EDF7-4B82-A720-90CA382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5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4DB7-8B4E-49D5-9CBE-BDC04FBE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F2EA1-0844-450B-983D-1ED639EAB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694D2-4B5A-48B9-B77B-06299644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4BDCE-2951-45BF-8D7E-DDF75271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43A6D-473A-46D9-8C3F-E79E7F1A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99160-5A59-4B4B-985E-B2CB543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9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E4A9-F766-4834-A866-045D3795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F73D1-1DDB-4F04-88AB-0C6505B6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F926D-9DD4-4CE7-A6AE-DAF4C5EEB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3C5C8-C7E7-40F5-B2FE-6027DFDE5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9A03C1-36D3-45F7-A445-711B3C15D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2D9EB-A8EB-48FE-B632-45DA92F2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64841B-2B27-4624-B687-14656DE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FD434-00AB-48FB-9BAF-EA4D6F55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29FD1-63A3-40C3-AD60-D7108BC8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A5F388-97C4-4D4E-9500-414B0D5D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6CC9D-F22D-41FB-A1D8-D5422BE5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AE35D-76CB-4F4F-B1A7-C0A6155C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2FA6CE-7FE9-43BF-8E6D-6ED6B364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0AED08-0AD9-4DA0-8D10-5D9785E8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8CF122-8A2F-4C0F-B8E9-80DA3B0A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FC1DF-4884-49D7-815B-BEB36701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F7294-F313-4726-B611-595E055E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95356-5EB4-427B-8EBE-F0CE574AB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59933-575E-4416-BF9D-5F7FD894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618F5-7035-41EA-96D8-EFC5767D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243DD-3BD5-41CE-A114-C95963ED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5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4B2-0BC6-43C9-931A-EA1DECD3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ED9355-DD9C-420B-8D4D-01B69CD0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6F7EA-90F9-42C3-95D7-71947498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A5F01-A781-4CBD-A073-7C04871F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1D7A1-298A-4A51-880D-C1C3460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EEA0C-3B59-48A9-8C49-8614F83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74E976-5898-4933-A49F-173E6CA6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433A8-81FC-494C-A172-8AF8774A8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C53CD-9649-446D-93D0-908E81E15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7B02-733C-4D37-800B-9B1F308B3DB2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9BC0A-8E7A-497D-AB7C-9133E16DB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CCACA-6055-4F6A-B03F-3715937F8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8F9DC3A9-439D-43EC-B36B-28EEA0A18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9"/>
          <a:stretch/>
        </p:blipFill>
        <p:spPr>
          <a:xfrm>
            <a:off x="97155" y="501015"/>
            <a:ext cx="4912995" cy="3248977"/>
          </a:xfrm>
          <a:prstGeom prst="rect">
            <a:avLst/>
          </a:prstGeom>
        </p:spPr>
      </p:pic>
      <p:pic>
        <p:nvPicPr>
          <p:cNvPr id="7" name="图片 6" descr="图片包含 游戏机, 文字&#10;&#10;描述已自动生成">
            <a:extLst>
              <a:ext uri="{FF2B5EF4-FFF2-40B4-BE49-F238E27FC236}">
                <a16:creationId xmlns:a16="http://schemas.microsoft.com/office/drawing/2014/main" id="{2BE2B1A1-CE07-4257-9FB5-20C3DB01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53" y="501015"/>
            <a:ext cx="3131442" cy="3248976"/>
          </a:xfrm>
          <a:prstGeom prst="rect">
            <a:avLst/>
          </a:prstGeom>
        </p:spPr>
      </p:pic>
      <p:pic>
        <p:nvPicPr>
          <p:cNvPr id="9" name="图片 8" descr="图片包含 游戏机, 截图&#10;&#10;描述已自动生成">
            <a:extLst>
              <a:ext uri="{FF2B5EF4-FFF2-40B4-BE49-F238E27FC236}">
                <a16:creationId xmlns:a16="http://schemas.microsoft.com/office/drawing/2014/main" id="{D50E6BA5-7A29-4F65-BC16-DF33A2DE6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99" y="501015"/>
            <a:ext cx="3481769" cy="32489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6184E6-C762-45E7-86DB-C83B5E0A8AC5}"/>
              </a:ext>
            </a:extLst>
          </p:cNvPr>
          <p:cNvSpPr txBox="1"/>
          <p:nvPr/>
        </p:nvSpPr>
        <p:spPr>
          <a:xfrm>
            <a:off x="1472564" y="3819525"/>
            <a:ext cx="216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LM Mono 10" panose="00000509000000000000" pitchFamily="49" charset="0"/>
              </a:rPr>
              <a:t>.\install.ps1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LM Mono 10" panose="00000509000000000000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A2B07A-5035-4498-A75D-8EC031DB8AE9}"/>
              </a:ext>
            </a:extLst>
          </p:cNvPr>
          <p:cNvSpPr txBox="1"/>
          <p:nvPr/>
        </p:nvSpPr>
        <p:spPr>
          <a:xfrm>
            <a:off x="5312998" y="3824287"/>
            <a:ext cx="296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LM Mono 10" panose="00000509000000000000" pitchFamily="49" charset="0"/>
              </a:rPr>
              <a:t>.\install.ps1 </a:t>
            </a:r>
            <a:r>
              <a:rPr lang="en-US" altLang="zh-CN" sz="2400" dirty="0">
                <a:solidFill>
                  <a:srgbClr val="FFFF00"/>
                </a:solidFill>
                <a:latin typeface="LM Mono 10" panose="00000509000000000000" pitchFamily="49" charset="0"/>
              </a:rPr>
              <a:t>flat</a:t>
            </a:r>
            <a:endParaRPr lang="zh-CN" altLang="en-US" sz="2400" dirty="0">
              <a:solidFill>
                <a:srgbClr val="FFFF00"/>
              </a:solidFill>
              <a:latin typeface="LM Mono 10" panose="00000509000000000000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977A09-07A1-4F94-815F-6689AC35C1CF}"/>
              </a:ext>
            </a:extLst>
          </p:cNvPr>
          <p:cNvSpPr txBox="1"/>
          <p:nvPr/>
        </p:nvSpPr>
        <p:spPr>
          <a:xfrm>
            <a:off x="8994745" y="3819526"/>
            <a:ext cx="293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LM Mono 10" panose="00000509000000000000" pitchFamily="49" charset="0"/>
              </a:rPr>
              <a:t>.\install.ps1 </a:t>
            </a:r>
            <a:r>
              <a:rPr lang="en-US" altLang="zh-CN" sz="2400" dirty="0">
                <a:solidFill>
                  <a:srgbClr val="FFFF00"/>
                </a:solidFill>
                <a:latin typeface="LM Mono 10" panose="00000509000000000000" pitchFamily="49" charset="0"/>
              </a:rPr>
              <a:t>mini</a:t>
            </a:r>
            <a:endParaRPr lang="zh-CN" altLang="en-US" sz="2400" dirty="0">
              <a:solidFill>
                <a:srgbClr val="FFFF00"/>
              </a:solidFill>
              <a:latin typeface="LM Mono 10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LM Mono 10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鹏</dc:creator>
  <cp:lastModifiedBy>刘 鹏</cp:lastModifiedBy>
  <cp:revision>1</cp:revision>
  <dcterms:created xsi:type="dcterms:W3CDTF">2020-07-24T03:08:32Z</dcterms:created>
  <dcterms:modified xsi:type="dcterms:W3CDTF">2020-07-24T03:14:42Z</dcterms:modified>
</cp:coreProperties>
</file>