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330" r:id="rId2"/>
    <p:sldId id="331" r:id="rId3"/>
    <p:sldId id="332" r:id="rId4"/>
    <p:sldId id="333" r:id="rId5"/>
    <p:sldId id="326" r:id="rId6"/>
  </p:sldIdLst>
  <p:sldSz cx="12192000" cy="6858000"/>
  <p:notesSz cx="6954838" cy="93091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595959"/>
    <a:srgbClr val="1515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4660"/>
  </p:normalViewPr>
  <p:slideViewPr>
    <p:cSldViewPr snapToGrid="0" showGuides="1">
      <p:cViewPr varScale="1">
        <p:scale>
          <a:sx n="70" d="100"/>
          <a:sy n="70" d="100"/>
        </p:scale>
        <p:origin x="60" y="5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3763" cy="467072"/>
          </a:xfrm>
          <a:prstGeom prst="rect">
            <a:avLst/>
          </a:prstGeom>
        </p:spPr>
        <p:txBody>
          <a:bodyPr vert="horz" lIns="92930" tIns="46465" rIns="92930" bIns="4646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939466" y="0"/>
            <a:ext cx="3013763" cy="467072"/>
          </a:xfrm>
          <a:prstGeom prst="rect">
            <a:avLst/>
          </a:prstGeom>
        </p:spPr>
        <p:txBody>
          <a:bodyPr vert="horz" lIns="92930" tIns="46465" rIns="92930" bIns="46465" rtlCol="0"/>
          <a:lstStyle>
            <a:lvl1pPr algn="r">
              <a:defRPr sz="1200"/>
            </a:lvl1pPr>
          </a:lstStyle>
          <a:p>
            <a:fld id="{1CADB186-7154-4E9C-A8CD-191D4CDA36ED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842030"/>
            <a:ext cx="3013763" cy="467071"/>
          </a:xfrm>
          <a:prstGeom prst="rect">
            <a:avLst/>
          </a:prstGeom>
        </p:spPr>
        <p:txBody>
          <a:bodyPr vert="horz" lIns="92930" tIns="46465" rIns="92930" bIns="4646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939466" y="8842030"/>
            <a:ext cx="3013763" cy="467071"/>
          </a:xfrm>
          <a:prstGeom prst="rect">
            <a:avLst/>
          </a:prstGeom>
        </p:spPr>
        <p:txBody>
          <a:bodyPr vert="horz" lIns="92930" tIns="46465" rIns="92930" bIns="46465" rtlCol="0" anchor="b"/>
          <a:lstStyle>
            <a:lvl1pPr algn="r">
              <a:defRPr sz="1200"/>
            </a:lvl1pPr>
          </a:lstStyle>
          <a:p>
            <a:fld id="{CB1F1C0B-5033-4ADE-809B-06A85D8FF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5295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3763" cy="467072"/>
          </a:xfrm>
          <a:prstGeom prst="rect">
            <a:avLst/>
          </a:prstGeom>
        </p:spPr>
        <p:txBody>
          <a:bodyPr vert="horz" lIns="92930" tIns="46465" rIns="92930" bIns="4646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939466" y="0"/>
            <a:ext cx="3013763" cy="467072"/>
          </a:xfrm>
          <a:prstGeom prst="rect">
            <a:avLst/>
          </a:prstGeom>
        </p:spPr>
        <p:txBody>
          <a:bodyPr vert="horz" lIns="92930" tIns="46465" rIns="92930" bIns="46465" rtlCol="0"/>
          <a:lstStyle>
            <a:lvl1pPr algn="r">
              <a:defRPr sz="1200"/>
            </a:lvl1pPr>
          </a:lstStyle>
          <a:p>
            <a:fld id="{90A1F75E-A3D9-4598-B675-21D33B273675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63638"/>
            <a:ext cx="5583238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30" tIns="46465" rIns="92930" bIns="46465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95484" y="4480004"/>
            <a:ext cx="5563870" cy="3665458"/>
          </a:xfrm>
          <a:prstGeom prst="rect">
            <a:avLst/>
          </a:prstGeom>
        </p:spPr>
        <p:txBody>
          <a:bodyPr vert="horz" lIns="92930" tIns="46465" rIns="92930" bIns="46465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842030"/>
            <a:ext cx="3013763" cy="467071"/>
          </a:xfrm>
          <a:prstGeom prst="rect">
            <a:avLst/>
          </a:prstGeom>
        </p:spPr>
        <p:txBody>
          <a:bodyPr vert="horz" lIns="92930" tIns="46465" rIns="92930" bIns="4646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939466" y="8842030"/>
            <a:ext cx="3013763" cy="467071"/>
          </a:xfrm>
          <a:prstGeom prst="rect">
            <a:avLst/>
          </a:prstGeom>
        </p:spPr>
        <p:txBody>
          <a:bodyPr vert="horz" lIns="92930" tIns="46465" rIns="92930" bIns="46465" rtlCol="0" anchor="b"/>
          <a:lstStyle>
            <a:lvl1pPr algn="r">
              <a:defRPr sz="1200"/>
            </a:lvl1pPr>
          </a:lstStyle>
          <a:p>
            <a:fld id="{E59BE7A6-307A-4208-B0FF-190ECDF7A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3935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3FD38-53A0-433A-97BD-44066636641C}" type="datetimeFigureOut">
              <a:rPr lang="zh-CN" altLang="en-US" smtClean="0"/>
              <a:t>2018-11-08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5626E-231A-494C-9B37-CA43C400EA4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3FD38-53A0-433A-97BD-44066636641C}" type="datetimeFigureOut">
              <a:rPr lang="zh-CN" altLang="en-US" smtClean="0"/>
              <a:t>2018-11-08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5626E-231A-494C-9B37-CA43C400EA4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F4F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0" y="182880"/>
            <a:ext cx="12192000" cy="475488"/>
            <a:chOff x="0" y="182880"/>
            <a:chExt cx="12192000" cy="475488"/>
          </a:xfrm>
        </p:grpSpPr>
        <p:sp>
          <p:nvSpPr>
            <p:cNvPr id="8" name="矩形 7"/>
            <p:cNvSpPr/>
            <p:nvPr/>
          </p:nvSpPr>
          <p:spPr>
            <a:xfrm>
              <a:off x="0" y="182880"/>
              <a:ext cx="100584" cy="475488"/>
            </a:xfrm>
            <a:prstGeom prst="rect">
              <a:avLst/>
            </a:prstGeom>
            <a:solidFill>
              <a:srgbClr val="40404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spcFirstLastPara="0" vert="horz" wrap="square" lIns="55880" tIns="55880" rIns="55880" bIns="55880" numCol="1" spcCol="1270" anchor="ctr" anchorCtr="0">
              <a:noAutofit/>
            </a:bodyPr>
            <a:lstStyle/>
            <a:p>
              <a:endParaRPr lang="zh-CN" altLang="en-US">
                <a:solidFill>
                  <a:schemeClr val="tx1"/>
                </a:solidFill>
                <a:latin typeface="微软雅黑" panose="020B0503020204020204" pitchFamily="34" charset="-122"/>
              </a:endParaRPr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3086558" y="239363"/>
              <a:ext cx="498045" cy="379476"/>
              <a:chOff x="3121658" y="205741"/>
              <a:chExt cx="498045" cy="429767"/>
            </a:xfrm>
          </p:grpSpPr>
          <p:sp>
            <p:nvSpPr>
              <p:cNvPr id="11" name="箭头: V 形 10"/>
              <p:cNvSpPr/>
              <p:nvPr/>
            </p:nvSpPr>
            <p:spPr>
              <a:xfrm>
                <a:off x="3121658" y="205741"/>
                <a:ext cx="192397" cy="429767"/>
              </a:xfrm>
              <a:prstGeom prst="chevron">
                <a:avLst/>
              </a:prstGeom>
              <a:solidFill>
                <a:srgbClr val="40404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spcFirstLastPara="0" vert="horz" wrap="square" lIns="55880" tIns="55880" rIns="55880" bIns="55880" numCol="1" spcCol="1270" anchor="ctr" anchorCtr="0">
                <a:noAutofit/>
              </a:bodyPr>
              <a:lstStyle/>
              <a:p>
                <a:endParaRPr lang="zh-CN" altLang="en-US">
                  <a:solidFill>
                    <a:schemeClr val="tx1"/>
                  </a:solidFill>
                  <a:latin typeface="微软雅黑" panose="020B0503020204020204" pitchFamily="34" charset="-122"/>
                </a:endParaRPr>
              </a:p>
            </p:txBody>
          </p:sp>
          <p:sp>
            <p:nvSpPr>
              <p:cNvPr id="12" name="箭头: V 形 11"/>
              <p:cNvSpPr/>
              <p:nvPr/>
            </p:nvSpPr>
            <p:spPr>
              <a:xfrm>
                <a:off x="3275634" y="205741"/>
                <a:ext cx="192397" cy="429767"/>
              </a:xfrm>
              <a:prstGeom prst="chevron">
                <a:avLst/>
              </a:prstGeom>
              <a:solidFill>
                <a:srgbClr val="40404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spcFirstLastPara="0" vert="horz" wrap="square" lIns="55880" tIns="55880" rIns="55880" bIns="55880" numCol="1" spcCol="1270" anchor="ctr" anchorCtr="0">
                <a:noAutofit/>
              </a:bodyPr>
              <a:lstStyle/>
              <a:p>
                <a:endParaRPr lang="zh-CN" altLang="en-US">
                  <a:solidFill>
                    <a:schemeClr val="tx1"/>
                  </a:solidFill>
                  <a:latin typeface="微软雅黑" panose="020B0503020204020204" pitchFamily="34" charset="-122"/>
                </a:endParaRPr>
              </a:p>
            </p:txBody>
          </p:sp>
          <p:sp>
            <p:nvSpPr>
              <p:cNvPr id="13" name="箭头: V 形 12"/>
              <p:cNvSpPr/>
              <p:nvPr/>
            </p:nvSpPr>
            <p:spPr>
              <a:xfrm>
                <a:off x="3427306" y="205741"/>
                <a:ext cx="192397" cy="429767"/>
              </a:xfrm>
              <a:prstGeom prst="chevron">
                <a:avLst/>
              </a:prstGeom>
              <a:solidFill>
                <a:srgbClr val="40404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spcFirstLastPara="0" vert="horz" wrap="square" lIns="55880" tIns="55880" rIns="55880" bIns="55880" numCol="1" spcCol="1270" anchor="ctr" anchorCtr="0">
                <a:noAutofit/>
              </a:bodyPr>
              <a:lstStyle/>
              <a:p>
                <a:endParaRPr lang="zh-CN" altLang="en-US">
                  <a:solidFill>
                    <a:schemeClr val="tx1"/>
                  </a:solidFill>
                  <a:latin typeface="微软雅黑" panose="020B0503020204020204" pitchFamily="34" charset="-122"/>
                </a:endParaRPr>
              </a:p>
            </p:txBody>
          </p:sp>
        </p:grpSp>
        <p:cxnSp>
          <p:nvCxnSpPr>
            <p:cNvPr id="10" name="直接连接符 9"/>
            <p:cNvCxnSpPr/>
            <p:nvPr/>
          </p:nvCxnSpPr>
          <p:spPr>
            <a:xfrm flipV="1">
              <a:off x="0" y="610361"/>
              <a:ext cx="12192000" cy="48007"/>
            </a:xfrm>
            <a:prstGeom prst="line">
              <a:avLst/>
            </a:prstGeom>
            <a:ln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4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3FD38-53A0-433A-97BD-44066636641C}" type="datetimeFigureOut">
              <a:rPr lang="zh-CN" altLang="en-US" smtClean="0"/>
              <a:t>2018-11-08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5626E-231A-494C-9B37-CA43C400EA4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F4F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3FD38-53A0-433A-97BD-44066636641C}" type="datetimeFigureOut">
              <a:rPr lang="zh-CN" altLang="en-US" smtClean="0"/>
              <a:t>2018-11-08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5626E-231A-494C-9B37-CA43C400EA4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3FD38-53A0-433A-97BD-44066636641C}" type="datetimeFigureOut">
              <a:rPr lang="zh-CN" altLang="en-US" smtClean="0"/>
              <a:t>2018-11-08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5626E-231A-494C-9B37-CA43C400EA4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3FD38-53A0-433A-97BD-44066636641C}" type="datetimeFigureOut">
              <a:rPr lang="zh-CN" altLang="en-US" smtClean="0"/>
              <a:t>2018-11-08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5626E-231A-494C-9B37-CA43C400EA4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3FD38-53A0-433A-97BD-44066636641C}" type="datetimeFigureOut">
              <a:rPr lang="zh-CN" altLang="en-US" smtClean="0"/>
              <a:t>2018-11-08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5626E-231A-494C-9B37-CA43C400EA4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3FD38-53A0-433A-97BD-44066636641C}" type="datetimeFigureOut">
              <a:rPr lang="zh-CN" altLang="en-US" smtClean="0"/>
              <a:t>2018-11-08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5626E-231A-494C-9B37-CA43C400EA4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3FD38-53A0-433A-97BD-44066636641C}" type="datetimeFigureOut">
              <a:rPr lang="zh-CN" altLang="en-US" smtClean="0"/>
              <a:t>2018-11-08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5626E-231A-494C-9B37-CA43C400EA4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3FD38-53A0-433A-97BD-44066636641C}" type="datetimeFigureOut">
              <a:rPr lang="zh-CN" altLang="en-US" smtClean="0"/>
              <a:t>2018-11-08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5626E-231A-494C-9B37-CA43C400EA4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3FD38-53A0-433A-97BD-44066636641C}" type="datetimeFigureOut">
              <a:rPr lang="zh-CN" altLang="en-US" smtClean="0"/>
              <a:t>2018-11-08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5626E-231A-494C-9B37-CA43C400EA4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3FD38-53A0-433A-97BD-44066636641C}" type="datetimeFigureOut">
              <a:rPr lang="zh-CN" altLang="en-US" smtClean="0"/>
              <a:t>2018-11-08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5626E-231A-494C-9B37-CA43C400EA4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3FD38-53A0-433A-97BD-44066636641C}" type="datetimeFigureOut">
              <a:rPr lang="zh-CN" altLang="en-US" smtClean="0"/>
              <a:t>2018-11-08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5626E-231A-494C-9B37-CA43C400EA4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3FD38-53A0-433A-97BD-44066636641C}" type="datetimeFigureOut">
              <a:rPr lang="zh-CN" altLang="en-US" smtClean="0"/>
              <a:t>2018-11-08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5626E-231A-494C-9B37-CA43C400EA4F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30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3FD38-53A0-433A-97BD-44066636641C}" type="datetimeFigureOut">
              <a:rPr lang="zh-CN" altLang="en-US" smtClean="0"/>
              <a:t>2018-11-08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5626E-231A-494C-9B37-CA43C400EA4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F4F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20" y="-12"/>
            <a:ext cx="6882146" cy="6858012"/>
            <a:chOff x="20" y="-12"/>
            <a:chExt cx="6882146" cy="6858012"/>
          </a:xfrm>
        </p:grpSpPr>
        <p:sp>
          <p:nvSpPr>
            <p:cNvPr id="7" name="平行四边形 6"/>
            <p:cNvSpPr/>
            <p:nvPr userDrawn="1"/>
          </p:nvSpPr>
          <p:spPr>
            <a:xfrm flipH="1">
              <a:off x="1325427" y="-12"/>
              <a:ext cx="5556739" cy="6857990"/>
            </a:xfrm>
            <a:prstGeom prst="parallelogram">
              <a:avLst>
                <a:gd name="adj" fmla="val 33088"/>
              </a:avLst>
            </a:prstGeom>
            <a:solidFill>
              <a:srgbClr val="1515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平行四边形 7"/>
            <p:cNvSpPr/>
            <p:nvPr userDrawn="1"/>
          </p:nvSpPr>
          <p:spPr>
            <a:xfrm flipH="1">
              <a:off x="1222131" y="-1"/>
              <a:ext cx="5556739" cy="6857990"/>
            </a:xfrm>
            <a:prstGeom prst="parallelogram">
              <a:avLst>
                <a:gd name="adj" fmla="val 33088"/>
              </a:avLst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9" name="图片 8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5730" r="45010"/>
            <a:stretch>
              <a:fillRect/>
            </a:stretch>
          </p:blipFill>
          <p:spPr>
            <a:xfrm>
              <a:off x="20" y="10"/>
              <a:ext cx="6704346" cy="6857990"/>
            </a:xfrm>
            <a:custGeom>
              <a:avLst/>
              <a:gdLst>
                <a:gd name="connsiteX0" fmla="*/ 0 w 6704346"/>
                <a:gd name="connsiteY0" fmla="*/ 0 h 6857990"/>
                <a:gd name="connsiteX1" fmla="*/ 4840277 w 6704346"/>
                <a:gd name="connsiteY1" fmla="*/ 0 h 6857990"/>
                <a:gd name="connsiteX2" fmla="*/ 6704346 w 6704346"/>
                <a:gd name="connsiteY2" fmla="*/ 6857990 h 6857990"/>
                <a:gd name="connsiteX3" fmla="*/ 0 w 6704346"/>
                <a:gd name="connsiteY3" fmla="*/ 6857990 h 6857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704346" h="6857990">
                  <a:moveTo>
                    <a:pt x="0" y="0"/>
                  </a:moveTo>
                  <a:lnTo>
                    <a:pt x="4840277" y="0"/>
                  </a:lnTo>
                  <a:lnTo>
                    <a:pt x="6704346" y="6857990"/>
                  </a:lnTo>
                  <a:lnTo>
                    <a:pt x="0" y="6857990"/>
                  </a:lnTo>
                  <a:close/>
                </a:path>
              </a:pathLst>
            </a:custGeom>
          </p:spPr>
        </p:pic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13FD38-53A0-433A-97BD-44066636641C}" type="datetimeFigureOut">
              <a:rPr lang="zh-CN" altLang="en-US" smtClean="0"/>
              <a:t>2018-11-08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65626E-231A-494C-9B37-CA43C400EA4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image" Target="../media/image6.tmp"/><Relationship Id="rId3" Type="http://schemas.openxmlformats.org/officeDocument/2006/relationships/tags" Target="../tags/tag3.xml"/><Relationship Id="rId21" Type="http://schemas.openxmlformats.org/officeDocument/2006/relationships/tags" Target="../tags/tag21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slideLayout" Target="../slideLayouts/slideLayout10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tags" Target="../tags/tag20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tags" Target="../tags/tag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5680038" y="2763064"/>
            <a:ext cx="618684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4400" dirty="0">
                <a:solidFill>
                  <a:srgbClr val="1B222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2018</a:t>
            </a:r>
            <a:r>
              <a:rPr lang="zh-CN" altLang="en-US" sz="4400" dirty="0">
                <a:solidFill>
                  <a:srgbClr val="1B222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（秋季学期）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3310759" y="3572290"/>
            <a:ext cx="85561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4800" dirty="0" smtClean="0">
                <a:solidFill>
                  <a:srgbClr val="15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课程答疑、练习、投票</a:t>
            </a:r>
            <a:endParaRPr lang="zh-CN" altLang="en-US" sz="4800" dirty="0">
              <a:solidFill>
                <a:srgbClr val="15151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593979" y="4493527"/>
            <a:ext cx="6178234" cy="369015"/>
          </a:xfrm>
          <a:prstGeom prst="rect">
            <a:avLst/>
          </a:prstGeom>
          <a:solidFill>
            <a:srgbClr val="1515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6265191" y="5563812"/>
            <a:ext cx="2222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pc="150" dirty="0" smtClean="0">
                <a:solidFill>
                  <a:srgbClr val="1B222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主持人</a:t>
            </a:r>
            <a:r>
              <a:rPr lang="zh-CN" altLang="en-US" spc="150" dirty="0">
                <a:solidFill>
                  <a:srgbClr val="1B222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：张成龙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8702570" y="4967862"/>
            <a:ext cx="31531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400" spc="150" dirty="0">
                <a:solidFill>
                  <a:srgbClr val="1B222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文献管理与信息分析 </a:t>
            </a:r>
            <a:r>
              <a:rPr lang="zh-CN" altLang="en-US" sz="1400" spc="150" dirty="0" smtClean="0">
                <a:solidFill>
                  <a:srgbClr val="1B222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答疑课  </a:t>
            </a:r>
            <a:endParaRPr lang="zh-CN" altLang="en-US" sz="1400" spc="150" dirty="0">
              <a:solidFill>
                <a:srgbClr val="1B222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487785" y="5562758"/>
            <a:ext cx="3379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pc="150" dirty="0">
                <a:solidFill>
                  <a:srgbClr val="1B222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日期：</a:t>
            </a:r>
            <a:r>
              <a:rPr lang="en-US" altLang="zh-CN" spc="150" dirty="0" smtClean="0">
                <a:solidFill>
                  <a:srgbClr val="1B222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2018-11-08</a:t>
            </a:r>
            <a:endParaRPr lang="zh-CN" altLang="en-US" spc="150" dirty="0">
              <a:solidFill>
                <a:srgbClr val="1B222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9354240" y="178676"/>
            <a:ext cx="2512640" cy="837681"/>
            <a:chOff x="9354240" y="103370"/>
            <a:chExt cx="2512640" cy="837681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54240" y="103370"/>
              <a:ext cx="889885" cy="837681"/>
            </a:xfrm>
            <a:prstGeom prst="rect">
              <a:avLst/>
            </a:prstGeom>
          </p:spPr>
        </p:pic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64923" y="182006"/>
              <a:ext cx="1501957" cy="67588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54805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7425386" y="1077801"/>
            <a:ext cx="3281680" cy="1015663"/>
            <a:chOff x="6797040" y="482600"/>
            <a:chExt cx="3281680" cy="1015663"/>
          </a:xfrm>
        </p:grpSpPr>
        <p:sp>
          <p:nvSpPr>
            <p:cNvPr id="9" name="文本框 8"/>
            <p:cNvSpPr txBox="1"/>
            <p:nvPr/>
          </p:nvSpPr>
          <p:spPr>
            <a:xfrm>
              <a:off x="6797040" y="482600"/>
              <a:ext cx="18288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6000" dirty="0">
                  <a:solidFill>
                    <a:srgbClr val="15151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</a:t>
              </a: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8519574" y="1159709"/>
              <a:ext cx="15591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u="sng" spc="150" dirty="0">
                  <a:solidFill>
                    <a:srgbClr val="1B222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CONSTENS</a:t>
              </a:r>
              <a:endParaRPr lang="zh-CN" altLang="en-US" sz="1600" u="sng" spc="150" dirty="0">
                <a:solidFill>
                  <a:srgbClr val="1B222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6724346" y="2617810"/>
            <a:ext cx="4863596" cy="589280"/>
            <a:chOff x="6238240" y="2062480"/>
            <a:chExt cx="4863596" cy="589280"/>
          </a:xfrm>
        </p:grpSpPr>
        <p:grpSp>
          <p:nvGrpSpPr>
            <p:cNvPr id="15" name="组合 14"/>
            <p:cNvGrpSpPr/>
            <p:nvPr/>
          </p:nvGrpSpPr>
          <p:grpSpPr>
            <a:xfrm>
              <a:off x="6238240" y="2062480"/>
              <a:ext cx="701040" cy="589280"/>
              <a:chOff x="6132889" y="1991360"/>
              <a:chExt cx="701040" cy="589280"/>
            </a:xfrm>
          </p:grpSpPr>
          <p:sp>
            <p:nvSpPr>
              <p:cNvPr id="12" name="圆角矩形 11"/>
              <p:cNvSpPr/>
              <p:nvPr/>
            </p:nvSpPr>
            <p:spPr>
              <a:xfrm>
                <a:off x="6188769" y="1991360"/>
                <a:ext cx="589280" cy="589280"/>
              </a:xfrm>
              <a:prstGeom prst="roundRect">
                <a:avLst/>
              </a:prstGeom>
              <a:solidFill>
                <a:srgbClr val="4040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文本框 13"/>
              <p:cNvSpPr txBox="1"/>
              <p:nvPr/>
            </p:nvSpPr>
            <p:spPr>
              <a:xfrm>
                <a:off x="6132889" y="2024390"/>
                <a:ext cx="7010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01</a:t>
                </a:r>
                <a:endParaRPr lang="zh-CN" altLang="en-US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6" name="文本框 15"/>
            <p:cNvSpPr txBox="1"/>
            <p:nvPr/>
          </p:nvSpPr>
          <p:spPr>
            <a:xfrm>
              <a:off x="6995160" y="2062480"/>
              <a:ext cx="410667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spc="15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课程答疑</a:t>
              </a:r>
              <a:endParaRPr lang="zh-CN" altLang="en-US" sz="3200" spc="15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7" name="直接连接符 16"/>
            <p:cNvCxnSpPr/>
            <p:nvPr/>
          </p:nvCxnSpPr>
          <p:spPr>
            <a:xfrm>
              <a:off x="7068958" y="2647255"/>
              <a:ext cx="3398243" cy="0"/>
            </a:xfrm>
            <a:prstGeom prst="line">
              <a:avLst/>
            </a:prstGeom>
            <a:ln>
              <a:solidFill>
                <a:srgbClr val="00000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组合 19"/>
          <p:cNvGrpSpPr/>
          <p:nvPr/>
        </p:nvGrpSpPr>
        <p:grpSpPr>
          <a:xfrm>
            <a:off x="6724346" y="3642015"/>
            <a:ext cx="4358640" cy="589280"/>
            <a:chOff x="6238240" y="2062480"/>
            <a:chExt cx="4358640" cy="589280"/>
          </a:xfrm>
        </p:grpSpPr>
        <p:grpSp>
          <p:nvGrpSpPr>
            <p:cNvPr id="21" name="组合 20"/>
            <p:cNvGrpSpPr/>
            <p:nvPr/>
          </p:nvGrpSpPr>
          <p:grpSpPr>
            <a:xfrm>
              <a:off x="6238240" y="2062480"/>
              <a:ext cx="701040" cy="589280"/>
              <a:chOff x="6132889" y="1991360"/>
              <a:chExt cx="701040" cy="589280"/>
            </a:xfrm>
          </p:grpSpPr>
          <p:sp>
            <p:nvSpPr>
              <p:cNvPr id="24" name="圆角矩形 23"/>
              <p:cNvSpPr/>
              <p:nvPr/>
            </p:nvSpPr>
            <p:spPr>
              <a:xfrm>
                <a:off x="6188769" y="1991360"/>
                <a:ext cx="589280" cy="589280"/>
              </a:xfrm>
              <a:prstGeom prst="roundRect">
                <a:avLst/>
              </a:prstGeom>
              <a:solidFill>
                <a:srgbClr val="4040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文本框 24"/>
              <p:cNvSpPr txBox="1"/>
              <p:nvPr/>
            </p:nvSpPr>
            <p:spPr>
              <a:xfrm>
                <a:off x="6132889" y="2024390"/>
                <a:ext cx="7010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02</a:t>
                </a:r>
                <a:endParaRPr lang="zh-CN" altLang="en-US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2" name="文本框 21"/>
            <p:cNvSpPr txBox="1"/>
            <p:nvPr/>
          </p:nvSpPr>
          <p:spPr>
            <a:xfrm>
              <a:off x="6995160" y="2062480"/>
              <a:ext cx="360172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spc="15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练习、实操</a:t>
              </a:r>
              <a:endParaRPr lang="zh-CN" altLang="en-US" sz="3200" spc="15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3" name="直接连接符 22"/>
            <p:cNvCxnSpPr/>
            <p:nvPr/>
          </p:nvCxnSpPr>
          <p:spPr>
            <a:xfrm>
              <a:off x="7068958" y="2647255"/>
              <a:ext cx="3398243" cy="0"/>
            </a:xfrm>
            <a:prstGeom prst="line">
              <a:avLst/>
            </a:prstGeom>
            <a:ln>
              <a:solidFill>
                <a:srgbClr val="00000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组合 25"/>
          <p:cNvGrpSpPr/>
          <p:nvPr/>
        </p:nvGrpSpPr>
        <p:grpSpPr>
          <a:xfrm>
            <a:off x="6724346" y="4637695"/>
            <a:ext cx="4863596" cy="589280"/>
            <a:chOff x="6238240" y="2062480"/>
            <a:chExt cx="4863596" cy="589280"/>
          </a:xfrm>
        </p:grpSpPr>
        <p:grpSp>
          <p:nvGrpSpPr>
            <p:cNvPr id="27" name="组合 26"/>
            <p:cNvGrpSpPr/>
            <p:nvPr/>
          </p:nvGrpSpPr>
          <p:grpSpPr>
            <a:xfrm>
              <a:off x="6238240" y="2062480"/>
              <a:ext cx="701040" cy="589280"/>
              <a:chOff x="6132889" y="1991360"/>
              <a:chExt cx="701040" cy="589280"/>
            </a:xfrm>
          </p:grpSpPr>
          <p:sp>
            <p:nvSpPr>
              <p:cNvPr id="30" name="圆角矩形 29"/>
              <p:cNvSpPr/>
              <p:nvPr/>
            </p:nvSpPr>
            <p:spPr>
              <a:xfrm>
                <a:off x="6188769" y="1991360"/>
                <a:ext cx="589280" cy="589280"/>
              </a:xfrm>
              <a:prstGeom prst="roundRect">
                <a:avLst/>
              </a:prstGeom>
              <a:solidFill>
                <a:srgbClr val="4040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文本框 30"/>
              <p:cNvSpPr txBox="1"/>
              <p:nvPr/>
            </p:nvSpPr>
            <p:spPr>
              <a:xfrm>
                <a:off x="6132889" y="2024390"/>
                <a:ext cx="7010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03</a:t>
                </a:r>
                <a:endParaRPr lang="zh-CN" altLang="en-US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8" name="文本框 27"/>
            <p:cNvSpPr txBox="1"/>
            <p:nvPr/>
          </p:nvSpPr>
          <p:spPr>
            <a:xfrm>
              <a:off x="6995160" y="2062480"/>
              <a:ext cx="410667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spc="15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总结、</a:t>
              </a:r>
              <a:r>
                <a:rPr lang="zh-CN" altLang="en-US" sz="3200" spc="15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投票</a:t>
              </a:r>
              <a:endParaRPr lang="zh-CN" altLang="en-US" sz="3200" spc="15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9" name="直接连接符 28"/>
            <p:cNvCxnSpPr/>
            <p:nvPr/>
          </p:nvCxnSpPr>
          <p:spPr>
            <a:xfrm>
              <a:off x="7068958" y="2647255"/>
              <a:ext cx="3398243" cy="0"/>
            </a:xfrm>
            <a:prstGeom prst="line">
              <a:avLst/>
            </a:prstGeom>
            <a:ln>
              <a:solidFill>
                <a:srgbClr val="00000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30028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 Placeholder 2"/>
          <p:cNvSpPr txBox="1"/>
          <p:nvPr/>
        </p:nvSpPr>
        <p:spPr>
          <a:xfrm>
            <a:off x="5206497" y="2589448"/>
            <a:ext cx="2287550" cy="32471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/>
            <a:r>
              <a:rPr lang="zh-CN" altLang="en-US" sz="1600" b="1" dirty="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考核方式？</a:t>
            </a:r>
            <a:endParaRPr lang="en-US" altLang="zh-CN" sz="1800" dirty="0">
              <a:solidFill>
                <a:srgbClr val="262626"/>
              </a:solidFill>
              <a:latin typeface="Bebas Neue" panose="020B0606020202050201" pitchFamily="34" charset="0"/>
              <a:ea typeface="微软雅黑" panose="020B0503020204020204" pitchFamily="34" charset="-122"/>
            </a:endParaRPr>
          </a:p>
        </p:txBody>
      </p:sp>
      <p:sp>
        <p:nvSpPr>
          <p:cNvPr id="65" name="Text Placeholder 2"/>
          <p:cNvSpPr txBox="1"/>
          <p:nvPr/>
        </p:nvSpPr>
        <p:spPr>
          <a:xfrm>
            <a:off x="5204355" y="3379330"/>
            <a:ext cx="2287550" cy="32471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/>
            <a:r>
              <a:rPr lang="zh-CN" altLang="en-US" sz="1600" b="1" dirty="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平台使用？</a:t>
            </a:r>
            <a:endParaRPr lang="en-US" altLang="zh-CN" sz="1800" dirty="0">
              <a:solidFill>
                <a:srgbClr val="262626"/>
              </a:solidFill>
              <a:latin typeface="Bebas Neue" panose="020B0606020202050201" pitchFamily="34" charset="0"/>
              <a:ea typeface="微软雅黑" panose="020B0503020204020204" pitchFamily="34" charset="-122"/>
            </a:endParaRPr>
          </a:p>
        </p:txBody>
      </p:sp>
      <p:sp>
        <p:nvSpPr>
          <p:cNvPr id="67" name="Text Placeholder 2"/>
          <p:cNvSpPr txBox="1"/>
          <p:nvPr/>
        </p:nvSpPr>
        <p:spPr>
          <a:xfrm>
            <a:off x="5204355" y="4210134"/>
            <a:ext cx="2287550" cy="32471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/>
            <a:r>
              <a:rPr lang="zh-CN" altLang="en-US" sz="1600" b="1" dirty="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教学方法？</a:t>
            </a:r>
            <a:endParaRPr lang="en-US" altLang="zh-CN" sz="1800" dirty="0">
              <a:solidFill>
                <a:srgbClr val="262626"/>
              </a:solidFill>
              <a:latin typeface="Bebas Neue" panose="020B0606020202050201" pitchFamily="34" charset="0"/>
              <a:ea typeface="微软雅黑" panose="020B0503020204020204" pitchFamily="34" charset="-122"/>
            </a:endParaRPr>
          </a:p>
        </p:txBody>
      </p:sp>
      <p:sp>
        <p:nvSpPr>
          <p:cNvPr id="69" name="Text Placeholder 2"/>
          <p:cNvSpPr txBox="1"/>
          <p:nvPr/>
        </p:nvSpPr>
        <p:spPr>
          <a:xfrm>
            <a:off x="1261809" y="935263"/>
            <a:ext cx="6883606" cy="72655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/>
            <a:r>
              <a:rPr lang="zh-CN" altLang="en-US" sz="3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答疑</a:t>
            </a:r>
            <a:endParaRPr lang="en-US" altLang="zh-CN" sz="4000" dirty="0">
              <a:solidFill>
                <a:srgbClr val="595959"/>
              </a:solidFill>
              <a:latin typeface="Bebas Neue" panose="020B0606020202050201" pitchFamily="34" charset="0"/>
              <a:ea typeface="微软雅黑" panose="020B0503020204020204" pitchFamily="34" charset="-122"/>
            </a:endParaRPr>
          </a:p>
        </p:txBody>
      </p:sp>
      <p:sp>
        <p:nvSpPr>
          <p:cNvPr id="70" name="TextBox 61"/>
          <p:cNvSpPr txBox="1"/>
          <p:nvPr/>
        </p:nvSpPr>
        <p:spPr>
          <a:xfrm>
            <a:off x="1369199" y="1607999"/>
            <a:ext cx="9749157" cy="2369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10000"/>
              </a:lnSpc>
              <a:spcBef>
                <a:spcPct val="0"/>
              </a:spcBef>
              <a:buNone/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本学期课程已经过半了，在课程教与学的过程中有哪些问题需要解决？，期待你的问题。。。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1" name="Straight Connector 4"/>
          <p:cNvCxnSpPr/>
          <p:nvPr/>
        </p:nvCxnSpPr>
        <p:spPr>
          <a:xfrm>
            <a:off x="1369199" y="966832"/>
            <a:ext cx="990600" cy="0"/>
          </a:xfrm>
          <a:prstGeom prst="line">
            <a:avLst/>
          </a:prstGeom>
          <a:ln w="28575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143206" y="174402"/>
            <a:ext cx="299867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课程教与学问题</a:t>
            </a:r>
            <a:endParaRPr lang="zh-CN" altLang="en-US" sz="2600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Freeform 17"/>
          <p:cNvSpPr>
            <a:spLocks noChangeArrowheads="1"/>
          </p:cNvSpPr>
          <p:nvPr/>
        </p:nvSpPr>
        <p:spPr bwMode="auto">
          <a:xfrm>
            <a:off x="2595902" y="205239"/>
            <a:ext cx="425381" cy="425378"/>
          </a:xfrm>
          <a:custGeom>
            <a:avLst/>
            <a:gdLst>
              <a:gd name="T0" fmla="*/ 104207 w 461"/>
              <a:gd name="T1" fmla="*/ 4060 h 461"/>
              <a:gd name="T2" fmla="*/ 104207 w 461"/>
              <a:gd name="T3" fmla="*/ 4060 h 461"/>
              <a:gd name="T4" fmla="*/ 0 w 461"/>
              <a:gd name="T5" fmla="*/ 107815 h 461"/>
              <a:gd name="T6" fmla="*/ 104207 w 461"/>
              <a:gd name="T7" fmla="*/ 207511 h 461"/>
              <a:gd name="T8" fmla="*/ 207512 w 461"/>
              <a:gd name="T9" fmla="*/ 103755 h 461"/>
              <a:gd name="T10" fmla="*/ 104207 w 461"/>
              <a:gd name="T11" fmla="*/ 4060 h 461"/>
              <a:gd name="T12" fmla="*/ 104207 w 461"/>
              <a:gd name="T13" fmla="*/ 167813 h 461"/>
              <a:gd name="T14" fmla="*/ 104207 w 461"/>
              <a:gd name="T15" fmla="*/ 167813 h 461"/>
              <a:gd name="T16" fmla="*/ 99696 w 461"/>
              <a:gd name="T17" fmla="*/ 167813 h 461"/>
              <a:gd name="T18" fmla="*/ 87967 w 461"/>
              <a:gd name="T19" fmla="*/ 151573 h 461"/>
              <a:gd name="T20" fmla="*/ 104207 w 461"/>
              <a:gd name="T21" fmla="*/ 135784 h 461"/>
              <a:gd name="T22" fmla="*/ 104207 w 461"/>
              <a:gd name="T23" fmla="*/ 135784 h 461"/>
              <a:gd name="T24" fmla="*/ 115936 w 461"/>
              <a:gd name="T25" fmla="*/ 151573 h 461"/>
              <a:gd name="T26" fmla="*/ 104207 w 461"/>
              <a:gd name="T27" fmla="*/ 167813 h 461"/>
              <a:gd name="T28" fmla="*/ 139845 w 461"/>
              <a:gd name="T29" fmla="*/ 96087 h 461"/>
              <a:gd name="T30" fmla="*/ 139845 w 461"/>
              <a:gd name="T31" fmla="*/ 96087 h 461"/>
              <a:gd name="T32" fmla="*/ 128116 w 461"/>
              <a:gd name="T33" fmla="*/ 103755 h 461"/>
              <a:gd name="T34" fmla="*/ 119996 w 461"/>
              <a:gd name="T35" fmla="*/ 111875 h 461"/>
              <a:gd name="T36" fmla="*/ 115936 w 461"/>
              <a:gd name="T37" fmla="*/ 115935 h 461"/>
              <a:gd name="T38" fmla="*/ 111876 w 461"/>
              <a:gd name="T39" fmla="*/ 123604 h 461"/>
              <a:gd name="T40" fmla="*/ 111876 w 461"/>
              <a:gd name="T41" fmla="*/ 123604 h 461"/>
              <a:gd name="T42" fmla="*/ 87967 w 461"/>
              <a:gd name="T43" fmla="*/ 123604 h 461"/>
              <a:gd name="T44" fmla="*/ 87967 w 461"/>
              <a:gd name="T45" fmla="*/ 123604 h 461"/>
              <a:gd name="T46" fmla="*/ 92027 w 461"/>
              <a:gd name="T47" fmla="*/ 103755 h 461"/>
              <a:gd name="T48" fmla="*/ 111876 w 461"/>
              <a:gd name="T49" fmla="*/ 92027 h 461"/>
              <a:gd name="T50" fmla="*/ 115936 w 461"/>
              <a:gd name="T51" fmla="*/ 87967 h 461"/>
              <a:gd name="T52" fmla="*/ 119996 w 461"/>
              <a:gd name="T53" fmla="*/ 79395 h 461"/>
              <a:gd name="T54" fmla="*/ 115936 w 461"/>
              <a:gd name="T55" fmla="*/ 67667 h 461"/>
              <a:gd name="T56" fmla="*/ 104207 w 461"/>
              <a:gd name="T57" fmla="*/ 63607 h 461"/>
              <a:gd name="T58" fmla="*/ 92027 w 461"/>
              <a:gd name="T59" fmla="*/ 67667 h 461"/>
              <a:gd name="T60" fmla="*/ 87967 w 461"/>
              <a:gd name="T61" fmla="*/ 79395 h 461"/>
              <a:gd name="T62" fmla="*/ 87967 w 461"/>
              <a:gd name="T63" fmla="*/ 83455 h 461"/>
              <a:gd name="T64" fmla="*/ 64058 w 461"/>
              <a:gd name="T65" fmla="*/ 83455 h 461"/>
              <a:gd name="T66" fmla="*/ 64058 w 461"/>
              <a:gd name="T67" fmla="*/ 79395 h 461"/>
              <a:gd name="T68" fmla="*/ 79847 w 461"/>
              <a:gd name="T69" fmla="*/ 47818 h 461"/>
              <a:gd name="T70" fmla="*/ 104207 w 461"/>
              <a:gd name="T71" fmla="*/ 43758 h 461"/>
              <a:gd name="T72" fmla="*/ 132176 w 461"/>
              <a:gd name="T73" fmla="*/ 51878 h 461"/>
              <a:gd name="T74" fmla="*/ 143905 w 461"/>
              <a:gd name="T75" fmla="*/ 75787 h 461"/>
              <a:gd name="T76" fmla="*/ 139845 w 461"/>
              <a:gd name="T77" fmla="*/ 96087 h 461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461" h="461">
                <a:moveTo>
                  <a:pt x="231" y="9"/>
                </a:moveTo>
                <a:lnTo>
                  <a:pt x="231" y="9"/>
                </a:lnTo>
                <a:cubicBezTo>
                  <a:pt x="97" y="9"/>
                  <a:pt x="0" y="106"/>
                  <a:pt x="0" y="239"/>
                </a:cubicBezTo>
                <a:cubicBezTo>
                  <a:pt x="0" y="363"/>
                  <a:pt x="106" y="460"/>
                  <a:pt x="231" y="460"/>
                </a:cubicBezTo>
                <a:cubicBezTo>
                  <a:pt x="363" y="460"/>
                  <a:pt x="460" y="354"/>
                  <a:pt x="460" y="230"/>
                </a:cubicBezTo>
                <a:cubicBezTo>
                  <a:pt x="460" y="106"/>
                  <a:pt x="354" y="0"/>
                  <a:pt x="231" y="9"/>
                </a:cubicBezTo>
                <a:close/>
                <a:moveTo>
                  <a:pt x="231" y="372"/>
                </a:moveTo>
                <a:lnTo>
                  <a:pt x="231" y="372"/>
                </a:lnTo>
                <a:cubicBezTo>
                  <a:pt x="221" y="372"/>
                  <a:pt x="221" y="372"/>
                  <a:pt x="221" y="372"/>
                </a:cubicBezTo>
                <a:cubicBezTo>
                  <a:pt x="204" y="372"/>
                  <a:pt x="195" y="354"/>
                  <a:pt x="195" y="336"/>
                </a:cubicBezTo>
                <a:cubicBezTo>
                  <a:pt x="195" y="319"/>
                  <a:pt x="204" y="301"/>
                  <a:pt x="231" y="301"/>
                </a:cubicBezTo>
                <a:cubicBezTo>
                  <a:pt x="248" y="310"/>
                  <a:pt x="257" y="319"/>
                  <a:pt x="257" y="336"/>
                </a:cubicBezTo>
                <a:cubicBezTo>
                  <a:pt x="257" y="363"/>
                  <a:pt x="248" y="372"/>
                  <a:pt x="231" y="372"/>
                </a:cubicBezTo>
                <a:close/>
                <a:moveTo>
                  <a:pt x="310" y="213"/>
                </a:moveTo>
                <a:lnTo>
                  <a:pt x="310" y="213"/>
                </a:lnTo>
                <a:cubicBezTo>
                  <a:pt x="301" y="213"/>
                  <a:pt x="293" y="221"/>
                  <a:pt x="284" y="230"/>
                </a:cubicBezTo>
                <a:cubicBezTo>
                  <a:pt x="266" y="248"/>
                  <a:pt x="266" y="248"/>
                  <a:pt x="266" y="248"/>
                </a:cubicBezTo>
                <a:cubicBezTo>
                  <a:pt x="257" y="248"/>
                  <a:pt x="257" y="257"/>
                  <a:pt x="257" y="257"/>
                </a:cubicBezTo>
                <a:cubicBezTo>
                  <a:pt x="248" y="266"/>
                  <a:pt x="248" y="266"/>
                  <a:pt x="248" y="274"/>
                </a:cubicBezTo>
                <a:cubicBezTo>
                  <a:pt x="195" y="274"/>
                  <a:pt x="195" y="274"/>
                  <a:pt x="195" y="274"/>
                </a:cubicBezTo>
                <a:cubicBezTo>
                  <a:pt x="195" y="257"/>
                  <a:pt x="195" y="248"/>
                  <a:pt x="204" y="230"/>
                </a:cubicBezTo>
                <a:cubicBezTo>
                  <a:pt x="221" y="221"/>
                  <a:pt x="248" y="204"/>
                  <a:pt x="248" y="204"/>
                </a:cubicBezTo>
                <a:lnTo>
                  <a:pt x="257" y="195"/>
                </a:lnTo>
                <a:cubicBezTo>
                  <a:pt x="257" y="185"/>
                  <a:pt x="266" y="176"/>
                  <a:pt x="266" y="176"/>
                </a:cubicBezTo>
                <a:cubicBezTo>
                  <a:pt x="266" y="168"/>
                  <a:pt x="257" y="160"/>
                  <a:pt x="257" y="150"/>
                </a:cubicBezTo>
                <a:cubicBezTo>
                  <a:pt x="248" y="141"/>
                  <a:pt x="240" y="141"/>
                  <a:pt x="231" y="141"/>
                </a:cubicBezTo>
                <a:cubicBezTo>
                  <a:pt x="221" y="141"/>
                  <a:pt x="213" y="141"/>
                  <a:pt x="204" y="150"/>
                </a:cubicBezTo>
                <a:cubicBezTo>
                  <a:pt x="195" y="160"/>
                  <a:pt x="195" y="168"/>
                  <a:pt x="195" y="176"/>
                </a:cubicBezTo>
                <a:cubicBezTo>
                  <a:pt x="195" y="185"/>
                  <a:pt x="195" y="185"/>
                  <a:pt x="195" y="185"/>
                </a:cubicBezTo>
                <a:cubicBezTo>
                  <a:pt x="142" y="185"/>
                  <a:pt x="142" y="185"/>
                  <a:pt x="142" y="185"/>
                </a:cubicBezTo>
                <a:cubicBezTo>
                  <a:pt x="142" y="176"/>
                  <a:pt x="142" y="176"/>
                  <a:pt x="142" y="176"/>
                </a:cubicBezTo>
                <a:cubicBezTo>
                  <a:pt x="142" y="141"/>
                  <a:pt x="150" y="123"/>
                  <a:pt x="177" y="106"/>
                </a:cubicBezTo>
                <a:cubicBezTo>
                  <a:pt x="186" y="97"/>
                  <a:pt x="204" y="97"/>
                  <a:pt x="231" y="97"/>
                </a:cubicBezTo>
                <a:cubicBezTo>
                  <a:pt x="257" y="97"/>
                  <a:pt x="275" y="97"/>
                  <a:pt x="293" y="115"/>
                </a:cubicBezTo>
                <a:cubicBezTo>
                  <a:pt x="310" y="123"/>
                  <a:pt x="319" y="141"/>
                  <a:pt x="319" y="168"/>
                </a:cubicBezTo>
                <a:cubicBezTo>
                  <a:pt x="319" y="185"/>
                  <a:pt x="319" y="195"/>
                  <a:pt x="310" y="213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txBody>
          <a:bodyPr wrap="none" lIns="34290" tIns="17145" rIns="34290" bIns="17145" anchor="ctr"/>
          <a:lstStyle/>
          <a:p>
            <a:endParaRPr lang="en-US"/>
          </a:p>
        </p:txBody>
      </p:sp>
      <p:sp>
        <p:nvSpPr>
          <p:cNvPr id="20" name="Freeform 5"/>
          <p:cNvSpPr>
            <a:spLocks noChangeArrowheads="1"/>
          </p:cNvSpPr>
          <p:nvPr/>
        </p:nvSpPr>
        <p:spPr bwMode="auto">
          <a:xfrm>
            <a:off x="4605221" y="2517723"/>
            <a:ext cx="526483" cy="417426"/>
          </a:xfrm>
          <a:custGeom>
            <a:avLst/>
            <a:gdLst>
              <a:gd name="T0" fmla="*/ 166018 w 498"/>
              <a:gd name="T1" fmla="*/ 151877 h 391"/>
              <a:gd name="T2" fmla="*/ 166018 w 498"/>
              <a:gd name="T3" fmla="*/ 151877 h 391"/>
              <a:gd name="T4" fmla="*/ 23653 w 498"/>
              <a:gd name="T5" fmla="*/ 151877 h 391"/>
              <a:gd name="T6" fmla="*/ 23653 w 498"/>
              <a:gd name="T7" fmla="*/ 52278 h 391"/>
              <a:gd name="T8" fmla="*/ 51769 w 498"/>
              <a:gd name="T9" fmla="*/ 52278 h 391"/>
              <a:gd name="T10" fmla="*/ 75422 w 498"/>
              <a:gd name="T11" fmla="*/ 31998 h 391"/>
              <a:gd name="T12" fmla="*/ 12050 w 498"/>
              <a:gd name="T13" fmla="*/ 31998 h 391"/>
              <a:gd name="T14" fmla="*/ 0 w 498"/>
              <a:gd name="T15" fmla="*/ 40110 h 391"/>
              <a:gd name="T16" fmla="*/ 0 w 498"/>
              <a:gd name="T17" fmla="*/ 163594 h 391"/>
              <a:gd name="T18" fmla="*/ 12050 w 498"/>
              <a:gd name="T19" fmla="*/ 175762 h 391"/>
              <a:gd name="T20" fmla="*/ 178068 w 498"/>
              <a:gd name="T21" fmla="*/ 175762 h 391"/>
              <a:gd name="T22" fmla="*/ 190117 w 498"/>
              <a:gd name="T23" fmla="*/ 163594 h 391"/>
              <a:gd name="T24" fmla="*/ 190117 w 498"/>
              <a:gd name="T25" fmla="*/ 123935 h 391"/>
              <a:gd name="T26" fmla="*/ 166018 w 498"/>
              <a:gd name="T27" fmla="*/ 139709 h 391"/>
              <a:gd name="T28" fmla="*/ 166018 w 498"/>
              <a:gd name="T29" fmla="*/ 151877 h 391"/>
              <a:gd name="T30" fmla="*/ 146382 w 498"/>
              <a:gd name="T31" fmla="*/ 76164 h 391"/>
              <a:gd name="T32" fmla="*/ 146382 w 498"/>
              <a:gd name="T33" fmla="*/ 76164 h 391"/>
              <a:gd name="T34" fmla="*/ 146382 w 498"/>
              <a:gd name="T35" fmla="*/ 115823 h 391"/>
              <a:gd name="T36" fmla="*/ 221804 w 498"/>
              <a:gd name="T37" fmla="*/ 56334 h 391"/>
              <a:gd name="T38" fmla="*/ 146382 w 498"/>
              <a:gd name="T39" fmla="*/ 0 h 391"/>
              <a:gd name="T40" fmla="*/ 146382 w 498"/>
              <a:gd name="T41" fmla="*/ 36054 h 391"/>
              <a:gd name="T42" fmla="*/ 59356 w 498"/>
              <a:gd name="T43" fmla="*/ 123935 h 391"/>
              <a:gd name="T44" fmla="*/ 146382 w 498"/>
              <a:gd name="T45" fmla="*/ 76164 h 391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498" h="391">
                <a:moveTo>
                  <a:pt x="372" y="337"/>
                </a:moveTo>
                <a:lnTo>
                  <a:pt x="372" y="337"/>
                </a:lnTo>
                <a:cubicBezTo>
                  <a:pt x="53" y="337"/>
                  <a:pt x="53" y="337"/>
                  <a:pt x="53" y="337"/>
                </a:cubicBezTo>
                <a:cubicBezTo>
                  <a:pt x="53" y="116"/>
                  <a:pt x="53" y="116"/>
                  <a:pt x="53" y="116"/>
                </a:cubicBezTo>
                <a:cubicBezTo>
                  <a:pt x="116" y="116"/>
                  <a:pt x="116" y="116"/>
                  <a:pt x="116" y="116"/>
                </a:cubicBezTo>
                <a:cubicBezTo>
                  <a:pt x="116" y="116"/>
                  <a:pt x="133" y="98"/>
                  <a:pt x="169" y="71"/>
                </a:cubicBezTo>
                <a:cubicBezTo>
                  <a:pt x="27" y="71"/>
                  <a:pt x="27" y="71"/>
                  <a:pt x="27" y="71"/>
                </a:cubicBezTo>
                <a:cubicBezTo>
                  <a:pt x="9" y="71"/>
                  <a:pt x="0" y="80"/>
                  <a:pt x="0" y="89"/>
                </a:cubicBezTo>
                <a:cubicBezTo>
                  <a:pt x="0" y="363"/>
                  <a:pt x="0" y="363"/>
                  <a:pt x="0" y="363"/>
                </a:cubicBezTo>
                <a:cubicBezTo>
                  <a:pt x="0" y="382"/>
                  <a:pt x="9" y="390"/>
                  <a:pt x="27" y="390"/>
                </a:cubicBezTo>
                <a:cubicBezTo>
                  <a:pt x="399" y="390"/>
                  <a:pt x="399" y="390"/>
                  <a:pt x="399" y="390"/>
                </a:cubicBezTo>
                <a:cubicBezTo>
                  <a:pt x="408" y="390"/>
                  <a:pt x="426" y="382"/>
                  <a:pt x="426" y="363"/>
                </a:cubicBezTo>
                <a:cubicBezTo>
                  <a:pt x="426" y="275"/>
                  <a:pt x="426" y="275"/>
                  <a:pt x="426" y="275"/>
                </a:cubicBezTo>
                <a:cubicBezTo>
                  <a:pt x="372" y="310"/>
                  <a:pt x="372" y="310"/>
                  <a:pt x="372" y="310"/>
                </a:cubicBezTo>
                <a:lnTo>
                  <a:pt x="372" y="337"/>
                </a:lnTo>
                <a:close/>
                <a:moveTo>
                  <a:pt x="328" y="169"/>
                </a:moveTo>
                <a:lnTo>
                  <a:pt x="328" y="169"/>
                </a:lnTo>
                <a:cubicBezTo>
                  <a:pt x="328" y="257"/>
                  <a:pt x="328" y="257"/>
                  <a:pt x="328" y="257"/>
                </a:cubicBezTo>
                <a:cubicBezTo>
                  <a:pt x="497" y="125"/>
                  <a:pt x="497" y="125"/>
                  <a:pt x="497" y="125"/>
                </a:cubicBezTo>
                <a:cubicBezTo>
                  <a:pt x="328" y="0"/>
                  <a:pt x="328" y="0"/>
                  <a:pt x="328" y="0"/>
                </a:cubicBezTo>
                <a:cubicBezTo>
                  <a:pt x="328" y="80"/>
                  <a:pt x="328" y="80"/>
                  <a:pt x="328" y="80"/>
                </a:cubicBezTo>
                <a:cubicBezTo>
                  <a:pt x="133" y="80"/>
                  <a:pt x="133" y="275"/>
                  <a:pt x="133" y="275"/>
                </a:cubicBezTo>
                <a:cubicBezTo>
                  <a:pt x="186" y="187"/>
                  <a:pt x="222" y="169"/>
                  <a:pt x="328" y="169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txBody>
          <a:bodyPr wrap="none" lIns="34290" tIns="17145" rIns="34290" bIns="17145" anchor="ctr"/>
          <a:lstStyle/>
          <a:p>
            <a:endParaRPr lang="en-US"/>
          </a:p>
        </p:txBody>
      </p:sp>
      <p:sp>
        <p:nvSpPr>
          <p:cNvPr id="22" name="Freeform 171"/>
          <p:cNvSpPr>
            <a:spLocks noChangeArrowheads="1"/>
          </p:cNvSpPr>
          <p:nvPr/>
        </p:nvSpPr>
        <p:spPr bwMode="auto">
          <a:xfrm>
            <a:off x="4657824" y="3373631"/>
            <a:ext cx="399768" cy="476086"/>
          </a:xfrm>
          <a:custGeom>
            <a:avLst/>
            <a:gdLst>
              <a:gd name="T0" fmla="*/ 47665 w 392"/>
              <a:gd name="T1" fmla="*/ 131889 h 462"/>
              <a:gd name="T2" fmla="*/ 47665 w 392"/>
              <a:gd name="T3" fmla="*/ 131889 h 462"/>
              <a:gd name="T4" fmla="*/ 32074 w 392"/>
              <a:gd name="T5" fmla="*/ 199860 h 462"/>
              <a:gd name="T6" fmla="*/ 82858 w 392"/>
              <a:gd name="T7" fmla="*/ 148094 h 462"/>
              <a:gd name="T8" fmla="*/ 130523 w 392"/>
              <a:gd name="T9" fmla="*/ 107582 h 462"/>
              <a:gd name="T10" fmla="*/ 130523 w 392"/>
              <a:gd name="T11" fmla="*/ 28358 h 462"/>
              <a:gd name="T12" fmla="*/ 35638 w 392"/>
              <a:gd name="T13" fmla="*/ 0 h 462"/>
              <a:gd name="T14" fmla="*/ 0 w 392"/>
              <a:gd name="T15" fmla="*/ 111633 h 462"/>
              <a:gd name="T16" fmla="*/ 47665 w 392"/>
              <a:gd name="T17" fmla="*/ 131889 h 462"/>
              <a:gd name="T18" fmla="*/ 142106 w 392"/>
              <a:gd name="T19" fmla="*/ 127838 h 462"/>
              <a:gd name="T20" fmla="*/ 142106 w 392"/>
              <a:gd name="T21" fmla="*/ 127838 h 462"/>
              <a:gd name="T22" fmla="*/ 174180 w 392"/>
              <a:gd name="T23" fmla="*/ 95879 h 462"/>
              <a:gd name="T24" fmla="*/ 174180 w 392"/>
              <a:gd name="T25" fmla="*/ 40062 h 462"/>
              <a:gd name="T26" fmla="*/ 142106 w 392"/>
              <a:gd name="T27" fmla="*/ 8102 h 462"/>
              <a:gd name="T28" fmla="*/ 154133 w 392"/>
              <a:gd name="T29" fmla="*/ 31960 h 462"/>
              <a:gd name="T30" fmla="*/ 154133 w 392"/>
              <a:gd name="T31" fmla="*/ 103981 h 462"/>
              <a:gd name="T32" fmla="*/ 142106 w 392"/>
              <a:gd name="T33" fmla="*/ 127838 h 462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392" h="462">
                <a:moveTo>
                  <a:pt x="107" y="293"/>
                </a:moveTo>
                <a:lnTo>
                  <a:pt x="107" y="293"/>
                </a:lnTo>
                <a:cubicBezTo>
                  <a:pt x="107" y="301"/>
                  <a:pt x="19" y="382"/>
                  <a:pt x="72" y="444"/>
                </a:cubicBezTo>
                <a:cubicBezTo>
                  <a:pt x="80" y="461"/>
                  <a:pt x="125" y="373"/>
                  <a:pt x="186" y="329"/>
                </a:cubicBezTo>
                <a:cubicBezTo>
                  <a:pt x="213" y="310"/>
                  <a:pt x="293" y="257"/>
                  <a:pt x="293" y="239"/>
                </a:cubicBezTo>
                <a:cubicBezTo>
                  <a:pt x="293" y="63"/>
                  <a:pt x="293" y="63"/>
                  <a:pt x="293" y="63"/>
                </a:cubicBezTo>
                <a:cubicBezTo>
                  <a:pt x="293" y="35"/>
                  <a:pt x="169" y="0"/>
                  <a:pt x="80" y="0"/>
                </a:cubicBezTo>
                <a:cubicBezTo>
                  <a:pt x="44" y="0"/>
                  <a:pt x="0" y="213"/>
                  <a:pt x="0" y="248"/>
                </a:cubicBezTo>
                <a:cubicBezTo>
                  <a:pt x="0" y="284"/>
                  <a:pt x="98" y="284"/>
                  <a:pt x="107" y="293"/>
                </a:cubicBezTo>
                <a:close/>
                <a:moveTo>
                  <a:pt x="319" y="284"/>
                </a:moveTo>
                <a:lnTo>
                  <a:pt x="319" y="284"/>
                </a:lnTo>
                <a:cubicBezTo>
                  <a:pt x="338" y="284"/>
                  <a:pt x="391" y="275"/>
                  <a:pt x="391" y="213"/>
                </a:cubicBezTo>
                <a:cubicBezTo>
                  <a:pt x="391" y="89"/>
                  <a:pt x="391" y="89"/>
                  <a:pt x="391" y="89"/>
                </a:cubicBezTo>
                <a:cubicBezTo>
                  <a:pt x="391" y="18"/>
                  <a:pt x="338" y="18"/>
                  <a:pt x="319" y="18"/>
                </a:cubicBezTo>
                <a:cubicBezTo>
                  <a:pt x="302" y="18"/>
                  <a:pt x="346" y="27"/>
                  <a:pt x="346" y="71"/>
                </a:cubicBezTo>
                <a:cubicBezTo>
                  <a:pt x="346" y="231"/>
                  <a:pt x="346" y="231"/>
                  <a:pt x="346" y="231"/>
                </a:cubicBezTo>
                <a:cubicBezTo>
                  <a:pt x="346" y="275"/>
                  <a:pt x="302" y="284"/>
                  <a:pt x="319" y="284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txBody>
          <a:bodyPr wrap="none" lIns="34290" tIns="17145" rIns="34290" bIns="17145" anchor="ctr"/>
          <a:lstStyle/>
          <a:p>
            <a:endParaRPr lang="en-US" dirty="0"/>
          </a:p>
        </p:txBody>
      </p:sp>
      <p:sp>
        <p:nvSpPr>
          <p:cNvPr id="23" name="Freeform 47"/>
          <p:cNvSpPr>
            <a:spLocks noChangeArrowheads="1"/>
          </p:cNvSpPr>
          <p:nvPr/>
        </p:nvSpPr>
        <p:spPr bwMode="auto">
          <a:xfrm>
            <a:off x="4636804" y="4121364"/>
            <a:ext cx="488298" cy="429002"/>
          </a:xfrm>
          <a:custGeom>
            <a:avLst/>
            <a:gdLst>
              <a:gd name="T0" fmla="*/ 221804 w 498"/>
              <a:gd name="T1" fmla="*/ 194813 h 435"/>
              <a:gd name="T2" fmla="*/ 221804 w 498"/>
              <a:gd name="T3" fmla="*/ 194813 h 435"/>
              <a:gd name="T4" fmla="*/ 217341 w 498"/>
              <a:gd name="T5" fmla="*/ 147232 h 435"/>
              <a:gd name="T6" fmla="*/ 189671 w 498"/>
              <a:gd name="T7" fmla="*/ 131521 h 435"/>
              <a:gd name="T8" fmla="*/ 166018 w 498"/>
              <a:gd name="T9" fmla="*/ 103691 h 435"/>
              <a:gd name="T10" fmla="*/ 174051 w 498"/>
              <a:gd name="T11" fmla="*/ 87980 h 435"/>
              <a:gd name="T12" fmla="*/ 182084 w 498"/>
              <a:gd name="T13" fmla="*/ 71372 h 435"/>
              <a:gd name="T14" fmla="*/ 178068 w 498"/>
              <a:gd name="T15" fmla="*/ 67781 h 435"/>
              <a:gd name="T16" fmla="*/ 182084 w 498"/>
              <a:gd name="T17" fmla="*/ 51621 h 435"/>
              <a:gd name="T18" fmla="*/ 154415 w 498"/>
              <a:gd name="T19" fmla="*/ 27830 h 435"/>
              <a:gd name="T20" fmla="*/ 126745 w 498"/>
              <a:gd name="T21" fmla="*/ 51621 h 435"/>
              <a:gd name="T22" fmla="*/ 130762 w 498"/>
              <a:gd name="T23" fmla="*/ 67781 h 435"/>
              <a:gd name="T24" fmla="*/ 126745 w 498"/>
              <a:gd name="T25" fmla="*/ 71372 h 435"/>
              <a:gd name="T26" fmla="*/ 134778 w 498"/>
              <a:gd name="T27" fmla="*/ 87980 h 435"/>
              <a:gd name="T28" fmla="*/ 138795 w 498"/>
              <a:gd name="T29" fmla="*/ 103691 h 435"/>
              <a:gd name="T30" fmla="*/ 130762 w 498"/>
              <a:gd name="T31" fmla="*/ 123441 h 435"/>
              <a:gd name="T32" fmla="*/ 170035 w 498"/>
              <a:gd name="T33" fmla="*/ 163392 h 435"/>
              <a:gd name="T34" fmla="*/ 170035 w 498"/>
              <a:gd name="T35" fmla="*/ 194813 h 435"/>
              <a:gd name="T36" fmla="*/ 221804 w 498"/>
              <a:gd name="T37" fmla="*/ 194813 h 435"/>
              <a:gd name="T38" fmla="*/ 115142 w 498"/>
              <a:gd name="T39" fmla="*/ 135561 h 435"/>
              <a:gd name="T40" fmla="*/ 115142 w 498"/>
              <a:gd name="T41" fmla="*/ 135561 h 435"/>
              <a:gd name="T42" fmla="*/ 83455 w 498"/>
              <a:gd name="T43" fmla="*/ 103691 h 435"/>
              <a:gd name="T44" fmla="*/ 95059 w 498"/>
              <a:gd name="T45" fmla="*/ 75412 h 435"/>
              <a:gd name="T46" fmla="*/ 103092 w 498"/>
              <a:gd name="T47" fmla="*/ 59701 h 435"/>
              <a:gd name="T48" fmla="*/ 99075 w 498"/>
              <a:gd name="T49" fmla="*/ 51621 h 435"/>
              <a:gd name="T50" fmla="*/ 103092 w 498"/>
              <a:gd name="T51" fmla="*/ 31870 h 435"/>
              <a:gd name="T52" fmla="*/ 67389 w 498"/>
              <a:gd name="T53" fmla="*/ 0 h 435"/>
              <a:gd name="T54" fmla="*/ 31686 w 498"/>
              <a:gd name="T55" fmla="*/ 31870 h 435"/>
              <a:gd name="T56" fmla="*/ 31686 w 498"/>
              <a:gd name="T57" fmla="*/ 51621 h 435"/>
              <a:gd name="T58" fmla="*/ 31686 w 498"/>
              <a:gd name="T59" fmla="*/ 59701 h 435"/>
              <a:gd name="T60" fmla="*/ 39719 w 498"/>
              <a:gd name="T61" fmla="*/ 75412 h 435"/>
              <a:gd name="T62" fmla="*/ 47753 w 498"/>
              <a:gd name="T63" fmla="*/ 103691 h 435"/>
              <a:gd name="T64" fmla="*/ 20083 w 498"/>
              <a:gd name="T65" fmla="*/ 135561 h 435"/>
              <a:gd name="T66" fmla="*/ 0 w 498"/>
              <a:gd name="T67" fmla="*/ 155312 h 435"/>
              <a:gd name="T68" fmla="*/ 0 w 498"/>
              <a:gd name="T69" fmla="*/ 194813 h 435"/>
              <a:gd name="T70" fmla="*/ 154415 w 498"/>
              <a:gd name="T71" fmla="*/ 194813 h 435"/>
              <a:gd name="T72" fmla="*/ 154415 w 498"/>
              <a:gd name="T73" fmla="*/ 163392 h 435"/>
              <a:gd name="T74" fmla="*/ 115142 w 498"/>
              <a:gd name="T75" fmla="*/ 135561 h 435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498" h="435">
                <a:moveTo>
                  <a:pt x="497" y="434"/>
                </a:moveTo>
                <a:lnTo>
                  <a:pt x="497" y="434"/>
                </a:lnTo>
                <a:cubicBezTo>
                  <a:pt x="497" y="434"/>
                  <a:pt x="497" y="337"/>
                  <a:pt x="487" y="328"/>
                </a:cubicBezTo>
                <a:cubicBezTo>
                  <a:pt x="479" y="319"/>
                  <a:pt x="462" y="302"/>
                  <a:pt x="425" y="293"/>
                </a:cubicBezTo>
                <a:cubicBezTo>
                  <a:pt x="390" y="275"/>
                  <a:pt x="372" y="257"/>
                  <a:pt x="372" y="231"/>
                </a:cubicBezTo>
                <a:cubicBezTo>
                  <a:pt x="372" y="213"/>
                  <a:pt x="390" y="222"/>
                  <a:pt x="390" y="196"/>
                </a:cubicBezTo>
                <a:cubicBezTo>
                  <a:pt x="390" y="178"/>
                  <a:pt x="408" y="196"/>
                  <a:pt x="408" y="159"/>
                </a:cubicBezTo>
                <a:cubicBezTo>
                  <a:pt x="408" y="151"/>
                  <a:pt x="399" y="151"/>
                  <a:pt x="399" y="151"/>
                </a:cubicBezTo>
                <a:cubicBezTo>
                  <a:pt x="399" y="151"/>
                  <a:pt x="408" y="133"/>
                  <a:pt x="408" y="115"/>
                </a:cubicBezTo>
                <a:cubicBezTo>
                  <a:pt x="408" y="98"/>
                  <a:pt x="399" y="62"/>
                  <a:pt x="346" y="62"/>
                </a:cubicBezTo>
                <a:cubicBezTo>
                  <a:pt x="293" y="62"/>
                  <a:pt x="284" y="98"/>
                  <a:pt x="284" y="115"/>
                </a:cubicBezTo>
                <a:cubicBezTo>
                  <a:pt x="284" y="133"/>
                  <a:pt x="293" y="151"/>
                  <a:pt x="293" y="151"/>
                </a:cubicBezTo>
                <a:cubicBezTo>
                  <a:pt x="293" y="151"/>
                  <a:pt x="284" y="151"/>
                  <a:pt x="284" y="159"/>
                </a:cubicBezTo>
                <a:cubicBezTo>
                  <a:pt x="284" y="196"/>
                  <a:pt x="293" y="178"/>
                  <a:pt x="302" y="196"/>
                </a:cubicBezTo>
                <a:cubicBezTo>
                  <a:pt x="302" y="222"/>
                  <a:pt x="311" y="213"/>
                  <a:pt x="311" y="231"/>
                </a:cubicBezTo>
                <a:cubicBezTo>
                  <a:pt x="311" y="249"/>
                  <a:pt x="311" y="266"/>
                  <a:pt x="293" y="275"/>
                </a:cubicBezTo>
                <a:cubicBezTo>
                  <a:pt x="372" y="319"/>
                  <a:pt x="381" y="319"/>
                  <a:pt x="381" y="364"/>
                </a:cubicBezTo>
                <a:cubicBezTo>
                  <a:pt x="381" y="434"/>
                  <a:pt x="381" y="434"/>
                  <a:pt x="381" y="434"/>
                </a:cubicBezTo>
                <a:lnTo>
                  <a:pt x="497" y="434"/>
                </a:lnTo>
                <a:close/>
                <a:moveTo>
                  <a:pt x="258" y="302"/>
                </a:moveTo>
                <a:lnTo>
                  <a:pt x="258" y="302"/>
                </a:lnTo>
                <a:cubicBezTo>
                  <a:pt x="204" y="284"/>
                  <a:pt x="187" y="266"/>
                  <a:pt x="187" y="231"/>
                </a:cubicBezTo>
                <a:cubicBezTo>
                  <a:pt x="187" y="204"/>
                  <a:pt x="204" y="213"/>
                  <a:pt x="213" y="168"/>
                </a:cubicBezTo>
                <a:cubicBezTo>
                  <a:pt x="213" y="159"/>
                  <a:pt x="231" y="168"/>
                  <a:pt x="231" y="133"/>
                </a:cubicBezTo>
                <a:cubicBezTo>
                  <a:pt x="231" y="115"/>
                  <a:pt x="222" y="115"/>
                  <a:pt x="222" y="115"/>
                </a:cubicBezTo>
                <a:cubicBezTo>
                  <a:pt x="222" y="115"/>
                  <a:pt x="222" y="89"/>
                  <a:pt x="231" y="71"/>
                </a:cubicBezTo>
                <a:cubicBezTo>
                  <a:pt x="231" y="53"/>
                  <a:pt x="213" y="0"/>
                  <a:pt x="151" y="0"/>
                </a:cubicBezTo>
                <a:cubicBezTo>
                  <a:pt x="80" y="0"/>
                  <a:pt x="71" y="53"/>
                  <a:pt x="71" y="71"/>
                </a:cubicBezTo>
                <a:cubicBezTo>
                  <a:pt x="71" y="89"/>
                  <a:pt x="71" y="115"/>
                  <a:pt x="71" y="115"/>
                </a:cubicBezTo>
                <a:cubicBezTo>
                  <a:pt x="71" y="115"/>
                  <a:pt x="71" y="115"/>
                  <a:pt x="71" y="133"/>
                </a:cubicBezTo>
                <a:cubicBezTo>
                  <a:pt x="71" y="168"/>
                  <a:pt x="80" y="159"/>
                  <a:pt x="89" y="168"/>
                </a:cubicBezTo>
                <a:cubicBezTo>
                  <a:pt x="89" y="213"/>
                  <a:pt x="107" y="204"/>
                  <a:pt x="107" y="231"/>
                </a:cubicBezTo>
                <a:cubicBezTo>
                  <a:pt x="107" y="266"/>
                  <a:pt x="89" y="284"/>
                  <a:pt x="45" y="302"/>
                </a:cubicBezTo>
                <a:cubicBezTo>
                  <a:pt x="27" y="310"/>
                  <a:pt x="0" y="319"/>
                  <a:pt x="0" y="346"/>
                </a:cubicBezTo>
                <a:cubicBezTo>
                  <a:pt x="0" y="434"/>
                  <a:pt x="0" y="434"/>
                  <a:pt x="0" y="434"/>
                </a:cubicBezTo>
                <a:cubicBezTo>
                  <a:pt x="346" y="434"/>
                  <a:pt x="346" y="434"/>
                  <a:pt x="346" y="434"/>
                </a:cubicBezTo>
                <a:cubicBezTo>
                  <a:pt x="346" y="434"/>
                  <a:pt x="346" y="381"/>
                  <a:pt x="346" y="364"/>
                </a:cubicBezTo>
                <a:cubicBezTo>
                  <a:pt x="346" y="346"/>
                  <a:pt x="302" y="328"/>
                  <a:pt x="258" y="302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txBody>
          <a:bodyPr wrap="none" lIns="34290" tIns="17145" rIns="34290" bIns="17145" anchor="ctr"/>
          <a:lstStyle/>
          <a:p>
            <a:endParaRPr 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/>
          <a:srcRect l="18941" t="5186" r="26982" b="3206"/>
          <a:stretch/>
        </p:blipFill>
        <p:spPr>
          <a:xfrm>
            <a:off x="1673632" y="2517723"/>
            <a:ext cx="2217343" cy="2097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888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文本框 32"/>
          <p:cNvSpPr txBox="1"/>
          <p:nvPr/>
        </p:nvSpPr>
        <p:spPr>
          <a:xfrm>
            <a:off x="143206" y="174402"/>
            <a:ext cx="299867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上周的课后任务</a:t>
            </a:r>
            <a:endParaRPr lang="zh-CN" altLang="en-US" sz="2600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092" y="899884"/>
            <a:ext cx="10019048" cy="2066667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1242663" y="3199590"/>
            <a:ext cx="299867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你们去咨询了吗？</a:t>
            </a:r>
            <a:endParaRPr lang="zh-CN" altLang="en-US" sz="2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242663" y="3822661"/>
            <a:ext cx="9555966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请每组统计一下组里的情况，然后现场去查询这些期刊，和上上周实操课上自己查找的最对比分析。</a:t>
            </a:r>
            <a:endParaRPr lang="zh-CN" altLang="en-US" sz="2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15528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3084289" y="958196"/>
            <a:ext cx="8534400" cy="642938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altLang="zh-CN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《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人类简史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》</a:t>
            </a:r>
            <a:endParaRPr lang="zh-CN" altLang="en-US" sz="2600" dirty="0" smtClean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5" name="文本框 4"/>
          <p:cNvSpPr txBox="1"/>
          <p:nvPr>
            <p:custDataLst>
              <p:tags r:id="rId3"/>
            </p:custDataLst>
          </p:nvPr>
        </p:nvSpPr>
        <p:spPr>
          <a:xfrm>
            <a:off x="3084289" y="1760092"/>
            <a:ext cx="8534400" cy="642938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altLang="zh-CN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《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平凡的世界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》</a:t>
            </a:r>
            <a:endParaRPr lang="zh-CN" altLang="en-US" sz="2600" dirty="0" smtClean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4"/>
            </p:custDataLst>
          </p:nvPr>
        </p:nvSpPr>
        <p:spPr>
          <a:xfrm>
            <a:off x="3084289" y="2561988"/>
            <a:ext cx="8534400" cy="642938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altLang="zh-CN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《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心理学与生活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》</a:t>
            </a:r>
            <a:endParaRPr lang="zh-CN" altLang="en-US" sz="2600" dirty="0" smtClean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7" name="文本框 6"/>
          <p:cNvSpPr txBox="1"/>
          <p:nvPr>
            <p:custDataLst>
              <p:tags r:id="rId5"/>
            </p:custDataLst>
          </p:nvPr>
        </p:nvSpPr>
        <p:spPr>
          <a:xfrm>
            <a:off x="3084289" y="3363884"/>
            <a:ext cx="8534400" cy="642938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altLang="zh-CN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《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苏菲的世界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》</a:t>
            </a:r>
            <a:endParaRPr lang="zh-CN" altLang="en-US" sz="2600" dirty="0" smtClean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8" name="矩形 7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2217514" y="1017334"/>
            <a:ext cx="514350" cy="514350"/>
          </a:xfrm>
          <a:prstGeom prst="rect">
            <a:avLst/>
          </a:prstGeom>
          <a:solidFill>
            <a:srgbClr val="80808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dirty="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 dirty="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9" name="矩形 8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2217514" y="1819230"/>
            <a:ext cx="514350" cy="514350"/>
          </a:xfrm>
          <a:prstGeom prst="rect">
            <a:avLst/>
          </a:prstGeom>
          <a:solidFill>
            <a:srgbClr val="80808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0" name="矩形 9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2217514" y="2621126"/>
            <a:ext cx="514350" cy="514350"/>
          </a:xfrm>
          <a:prstGeom prst="rect">
            <a:avLst/>
          </a:prstGeom>
          <a:solidFill>
            <a:srgbClr val="80808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1" name="矩形 10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2217514" y="3423022"/>
            <a:ext cx="514350" cy="514350"/>
          </a:xfrm>
          <a:prstGeom prst="rect">
            <a:avLst/>
          </a:prstGeom>
          <a:solidFill>
            <a:srgbClr val="80808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圆角矩形 11"/>
          <p:cNvSpPr/>
          <p:nvPr>
            <p:custDataLst>
              <p:tags r:id="rId10"/>
            </p:custDataLst>
          </p:nvPr>
        </p:nvSpPr>
        <p:spPr>
          <a:xfrm>
            <a:off x="7609659" y="5610614"/>
            <a:ext cx="1543050" cy="411480"/>
          </a:xfrm>
          <a:prstGeom prst="roundRect">
            <a:avLst/>
          </a:prstGeom>
          <a:solidFill>
            <a:srgbClr val="808080"/>
          </a:solidFill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 dirty="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  <a:endParaRPr lang="zh-CN" altLang="en-US" sz="1600" dirty="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20" name="文本框 19"/>
          <p:cNvSpPr txBox="1"/>
          <p:nvPr>
            <p:custDataLst>
              <p:tags r:id="rId11"/>
            </p:custDataLst>
          </p:nvPr>
        </p:nvSpPr>
        <p:spPr>
          <a:xfrm>
            <a:off x="3084289" y="4165780"/>
            <a:ext cx="8534400" cy="642938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altLang="zh-CN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《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千年一叹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》</a:t>
            </a:r>
            <a:endParaRPr lang="zh-CN" altLang="en-US" sz="2600" dirty="0" smtClean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21" name="矩形 20"/>
          <p:cNvSpPr>
            <a:spLocks noChangeAspect="1"/>
          </p:cNvSpPr>
          <p:nvPr>
            <p:custDataLst>
              <p:tags r:id="rId12"/>
            </p:custDataLst>
          </p:nvPr>
        </p:nvSpPr>
        <p:spPr>
          <a:xfrm>
            <a:off x="2217514" y="4224918"/>
            <a:ext cx="514350" cy="514350"/>
          </a:xfrm>
          <a:prstGeom prst="rect">
            <a:avLst/>
          </a:prstGeom>
          <a:solidFill>
            <a:srgbClr val="80808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E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22" name="文本框 21"/>
          <p:cNvSpPr txBox="1"/>
          <p:nvPr>
            <p:custDataLst>
              <p:tags r:id="rId13"/>
            </p:custDataLst>
          </p:nvPr>
        </p:nvSpPr>
        <p:spPr>
          <a:xfrm>
            <a:off x="3084289" y="4967676"/>
            <a:ext cx="8534400" cy="642938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altLang="zh-CN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《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如何阅读一本书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》</a:t>
            </a:r>
            <a:endParaRPr lang="zh-CN" altLang="en-US" sz="2600" dirty="0" smtClean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23" name="矩形 22"/>
          <p:cNvSpPr>
            <a:spLocks noChangeAspect="1"/>
          </p:cNvSpPr>
          <p:nvPr>
            <p:custDataLst>
              <p:tags r:id="rId14"/>
            </p:custDataLst>
          </p:nvPr>
        </p:nvSpPr>
        <p:spPr>
          <a:xfrm>
            <a:off x="2217514" y="5026814"/>
            <a:ext cx="514350" cy="514350"/>
          </a:xfrm>
          <a:prstGeom prst="rect">
            <a:avLst/>
          </a:prstGeom>
          <a:solidFill>
            <a:srgbClr val="80808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dirty="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F</a:t>
            </a:r>
            <a:endParaRPr lang="zh-CN" altLang="en-US" sz="1600" dirty="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24" name="TypeText"/>
          <p:cNvSpPr/>
          <p:nvPr>
            <p:custDataLst>
              <p:tags r:id="rId15"/>
            </p:custDataLst>
          </p:nvPr>
        </p:nvSpPr>
        <p:spPr>
          <a:xfrm>
            <a:off x="254000" y="0"/>
            <a:ext cx="2626895" cy="635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rgbClr val="FFFFFF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r>
              <a:rPr lang="zh-CN" altLang="en-US" sz="2600" b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投票</a:t>
            </a:r>
            <a:endParaRPr lang="zh-CN" altLang="en-US" sz="26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TypeText"/>
          <p:cNvSpPr/>
          <p:nvPr>
            <p:custDataLst>
              <p:tags r:id="rId16"/>
            </p:custDataLst>
          </p:nvPr>
        </p:nvSpPr>
        <p:spPr>
          <a:xfrm>
            <a:off x="6858193" y="1345007"/>
            <a:ext cx="2626895" cy="29718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rgbClr val="FFFFFF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r>
              <a:rPr lang="zh-CN" altLang="en-US" sz="6000" b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投票</a:t>
            </a:r>
            <a:endParaRPr lang="zh-CN" altLang="en-US" sz="60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TypeText"/>
          <p:cNvSpPr/>
          <p:nvPr>
            <p:custDataLst>
              <p:tags r:id="rId17"/>
            </p:custDataLst>
          </p:nvPr>
        </p:nvSpPr>
        <p:spPr>
          <a:xfrm>
            <a:off x="254000" y="0"/>
            <a:ext cx="2626895" cy="635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rgbClr val="FFFFFF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r>
              <a:rPr lang="zh-CN" altLang="en-US" sz="2600" b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投票</a:t>
            </a:r>
            <a:endParaRPr lang="zh-CN" altLang="en-US" sz="26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TypeText"/>
          <p:cNvSpPr/>
          <p:nvPr>
            <p:custDataLst>
              <p:tags r:id="rId18"/>
            </p:custDataLst>
          </p:nvPr>
        </p:nvSpPr>
        <p:spPr>
          <a:xfrm>
            <a:off x="254000" y="0"/>
            <a:ext cx="2626895" cy="635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rgbClr val="FFFFFF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r>
              <a:rPr lang="zh-CN" altLang="en-US" sz="2600" b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投票</a:t>
            </a:r>
            <a:endParaRPr lang="zh-CN" altLang="en-US" sz="26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5" name="组合 24"/>
          <p:cNvGrpSpPr/>
          <p:nvPr>
            <p:custDataLst>
              <p:tags r:id="rId19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13" name="TitleBackground"/>
            <p:cNvSpPr/>
            <p:nvPr>
              <p:custDataLst>
                <p:tags r:id="rId21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TypeText"/>
            <p:cNvSpPr txBox="1"/>
            <p:nvPr>
              <p:custDataLst>
                <p:tags r:id="rId22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投票</a:t>
              </a:r>
              <a:endPara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  <p:sp>
          <p:nvSpPr>
            <p:cNvPr id="14" name="ColorBlock"/>
            <p:cNvSpPr/>
            <p:nvPr>
              <p:custDataLst>
                <p:tags r:id="rId23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TipText"/>
            <p:cNvSpPr txBox="1"/>
            <p:nvPr>
              <p:custDataLst>
                <p:tags r:id="rId24"/>
              </p:custDataLst>
            </p:nvPr>
          </p:nvSpPr>
          <p:spPr>
            <a:xfrm>
              <a:off x="11957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000" smtClean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最多可选</a:t>
              </a:r>
              <a:r>
                <a:rPr lang="en-US" altLang="zh-CN" sz="2000" smtClean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6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项</a:t>
              </a:r>
              <a:endParaRPr lang="zh-CN" altLang="en-US" sz="2000" dirty="0" smtClean="0">
                <a:solidFill>
                  <a:srgbClr val="8080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</p:grpSp>
      <p:pic>
        <p:nvPicPr>
          <p:cNvPr id="2" name="图片 1"/>
          <p:cNvPicPr>
            <a:picLocks/>
          </p:cNvPicPr>
          <p:nvPr>
            <p:custDataLst>
              <p:tags r:id="rId20"/>
            </p:custDataLst>
          </p:nvPr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190586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ONYMOUSPOLLING" val="False"/>
  <p:tag name="RAINPROBLEMTYPE" val="Polling"/>
  <p:tag name="RAINPROBLEM" val="Polling"/>
  <p:tag name="PROBLEMSCORE" val="0.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Polling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BULLET" val="Wrong"/>
  <p:tag name="RAINPROBLEMTYPE" val="Polling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BULLET" val="Wrong"/>
  <p:tag name="RAINPROBLEMTYPE" val="Polling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Polling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  <p:tag name="RAINPROBLEM" val="PollingAnswer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BULLET" val="Wrong"/>
  <p:tag name="RAINPROBLEMTYPE" val="Polling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BULLET" val="Wrong"/>
  <p:tag name="RAINPROBLEMTYPE" val="Polling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BULLET" val="Wrong"/>
  <p:tag name="RAINPROBLEMTYPE" val="Polling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BULLET" val="Wrong"/>
  <p:tag name="RAINPROBLEMTYPE" val="Polling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smtClean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1848</TotalTime>
  <Words>151</Words>
  <Application>Microsoft Office PowerPoint</Application>
  <PresentationFormat>宽屏</PresentationFormat>
  <Paragraphs>41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Bebas Neue</vt:lpstr>
      <vt:lpstr>Microsoft Yahei</vt:lpstr>
      <vt:lpstr>等线</vt:lpstr>
      <vt:lpstr>等线 Light</vt:lpstr>
      <vt:lpstr>微软雅黑</vt:lpstr>
      <vt:lpstr>Arial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yun814</dc:creator>
  <cp:lastModifiedBy>zhang clong</cp:lastModifiedBy>
  <cp:revision>128</cp:revision>
  <cp:lastPrinted>2018-03-09T10:01:19Z</cp:lastPrinted>
  <dcterms:created xsi:type="dcterms:W3CDTF">2017-03-04T12:56:00Z</dcterms:created>
  <dcterms:modified xsi:type="dcterms:W3CDTF">2018-11-08T07:54:31Z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2052-10.1.0.6260</vt:lpwstr>
  </property>
</Properties>
</file>