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length</a:t>
            </a:r>
            <a:r>
              <a:rPr lang="en-US" altLang="zh-CN" baseline="0"/>
              <a:t> of the solution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8433937330191059E-2"/>
          <c:y val="0.12076383640899377"/>
          <c:w val="0.88507918571339195"/>
          <c:h val="0.66487636413869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length of the solution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CC-4DA1-BD72-0DA9773A96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length of the solution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11.21569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CC-4DA1-BD72-0DA9773A96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length of the solution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CC-4DA1-BD72-0DA9773A9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969712"/>
        <c:axId val="464777856"/>
      </c:barChart>
      <c:catAx>
        <c:axId val="47296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777856"/>
        <c:crosses val="autoZero"/>
        <c:auto val="1"/>
        <c:lblAlgn val="ctr"/>
        <c:lblOffset val="100"/>
        <c:noMultiLvlLbl val="0"/>
      </c:catAx>
      <c:valAx>
        <c:axId val="46477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96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execution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7D-4992-914F-69F34C0340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execution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0.19614999999999999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7D-4992-914F-69F34C0340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execution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0.60243800000000003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7D-4992-914F-69F34C034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4449712"/>
        <c:axId val="644449056"/>
      </c:barChart>
      <c:catAx>
        <c:axId val="64444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4449056"/>
        <c:crosses val="autoZero"/>
        <c:auto val="1"/>
        <c:lblAlgn val="ctr"/>
        <c:lblOffset val="100"/>
        <c:noMultiLvlLbl val="0"/>
      </c:catAx>
      <c:valAx>
        <c:axId val="64444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444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7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4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845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F84640-1E95-219E-0AB6-E147BD979ABB}"/>
              </a:ext>
            </a:extLst>
          </p:cNvPr>
          <p:cNvSpPr txBox="1"/>
          <p:nvPr/>
        </p:nvSpPr>
        <p:spPr>
          <a:xfrm>
            <a:off x="3684231" y="1589103"/>
            <a:ext cx="442995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 472 Mini project 2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E59FD-DADB-D481-1EC5-B25AA8840734}"/>
              </a:ext>
            </a:extLst>
          </p:cNvPr>
          <p:cNvSpPr txBox="1"/>
          <p:nvPr/>
        </p:nvSpPr>
        <p:spPr>
          <a:xfrm>
            <a:off x="6720396" y="4625266"/>
            <a:ext cx="268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Tianfei Qi   40079518</a:t>
            </a:r>
          </a:p>
          <a:p>
            <a:r>
              <a:rPr lang="en-US" altLang="zh-CN" dirty="0"/>
              <a:t>Haoxuan Lyu 40087583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FB1640-B4FC-F805-A6ED-589204F37E75}"/>
              </a:ext>
            </a:extLst>
          </p:cNvPr>
          <p:cNvSpPr txBox="1"/>
          <p:nvPr/>
        </p:nvSpPr>
        <p:spPr>
          <a:xfrm>
            <a:off x="2616808" y="5719439"/>
            <a:ext cx="530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UCS always has the shortest length of the solution. 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2B9756-2C67-C311-72DC-934ED9AF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33" y="527691"/>
            <a:ext cx="4028571" cy="16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1EA2A7-33CB-0D0F-18B2-506325F58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94" y="402072"/>
            <a:ext cx="3771429" cy="1647619"/>
          </a:xfrm>
          <a:prstGeom prst="rect">
            <a:avLst/>
          </a:prstGeom>
        </p:spPr>
      </p:pic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867836C-BDD8-BF55-D468-DE99B541C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19078"/>
              </p:ext>
            </p:extLst>
          </p:nvPr>
        </p:nvGraphicFramePr>
        <p:xfrm>
          <a:off x="731094" y="2495988"/>
          <a:ext cx="527431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36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5BB4B9-FFAE-E655-53EA-BE9B8F6B22CF}"/>
              </a:ext>
            </a:extLst>
          </p:cNvPr>
          <p:cNvSpPr txBox="1"/>
          <p:nvPr/>
        </p:nvSpPr>
        <p:spPr>
          <a:xfrm>
            <a:off x="2871015" y="4364816"/>
            <a:ext cx="510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solution is the same regardless of the heuristics used by GBFS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CDBF4C-2185-A90F-F1E2-B0802918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75" y="1562387"/>
            <a:ext cx="4104762" cy="1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DEADD6-9510-9802-CAD8-ECA8EFF2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84" y="1562387"/>
            <a:ext cx="3904762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1A18D1-DDA1-7A12-28A1-B6AE71E3582A}"/>
              </a:ext>
            </a:extLst>
          </p:cNvPr>
          <p:cNvSpPr txBox="1"/>
          <p:nvPr/>
        </p:nvSpPr>
        <p:spPr>
          <a:xfrm>
            <a:off x="2476870" y="4332304"/>
            <a:ext cx="608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algorithm sometimes have different length of the solution depending on the heuristics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DC569A-4BE4-8169-E784-BABAC5E6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63" y="1853400"/>
            <a:ext cx="3780952" cy="1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2FD855-AD1E-5CD7-7CB4-059901EC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78" y="1914049"/>
            <a:ext cx="3866667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4761-F17E-99BB-E669-8D6B4A7D9D28}"/>
              </a:ext>
            </a:extLst>
          </p:cNvPr>
          <p:cNvSpPr txBox="1"/>
          <p:nvPr/>
        </p:nvSpPr>
        <p:spPr>
          <a:xfrm>
            <a:off x="2780433" y="5245162"/>
            <a:ext cx="52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is admissible, h2, h3, h4 are not admissible.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F1ED427-7829-9577-2F87-684729EE47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690" y="2435292"/>
            <a:ext cx="2480310" cy="1693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92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0041047-C2EA-8A42-5D6A-6555DC06E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04" y="2123395"/>
            <a:ext cx="2480310" cy="169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2331EA-09D9-D8FC-39CE-16685B8408BF}"/>
              </a:ext>
            </a:extLst>
          </p:cNvPr>
          <p:cNvSpPr txBox="1"/>
          <p:nvPr/>
        </p:nvSpPr>
        <p:spPr>
          <a:xfrm>
            <a:off x="3536302" y="426409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predicted cost is 3, but actual minimum is 2.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93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6910295-2BE7-4840-048A-FC3367541F72}"/>
              </a:ext>
            </a:extLst>
          </p:cNvPr>
          <p:cNvSpPr txBox="1"/>
          <p:nvPr/>
        </p:nvSpPr>
        <p:spPr>
          <a:xfrm>
            <a:off x="2991775" y="4607511"/>
            <a:ext cx="368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If h is not admissible, it will cause the A algorithm to return a solution that is not optimal. It is like the next data.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4D9B4ADB-613B-42A6-3AA2-B9341C405B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10" y="2250489"/>
            <a:ext cx="1817370" cy="183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49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2F41ED0-802A-3342-B38B-CEE01DC7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27" y="961065"/>
            <a:ext cx="4114286" cy="17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06FFAD-B9C5-BC25-B148-4722D0F1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03" y="961065"/>
            <a:ext cx="3828571" cy="16380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2AF1FC-ED86-9A56-FE88-FFEBE2774014}"/>
              </a:ext>
            </a:extLst>
          </p:cNvPr>
          <p:cNvSpPr txBox="1"/>
          <p:nvPr/>
        </p:nvSpPr>
        <p:spPr>
          <a:xfrm>
            <a:off x="2084924" y="5617191"/>
            <a:ext cx="578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 informed search are faster than uninformed, but sometimes A algorithm with h1 or h2 are slower than UCS.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508AC3B1-7A72-167F-12FD-F1CEB19EC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415925"/>
              </p:ext>
            </p:extLst>
          </p:nvPr>
        </p:nvGraphicFramePr>
        <p:xfrm>
          <a:off x="2340259" y="2665827"/>
          <a:ext cx="4891814" cy="2884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5045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A24419-F4C4-FA7F-FC0B-CCB7A0FB2850}"/>
              </a:ext>
            </a:extLst>
          </p:cNvPr>
          <p:cNvSpPr txBox="1"/>
          <p:nvPr/>
        </p:nvSpPr>
        <p:spPr>
          <a:xfrm>
            <a:off x="2225964" y="5065115"/>
            <a:ext cx="6305019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800" indent="266700" algn="l">
              <a:lnSpc>
                <a:spcPct val="20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GBFS has the shortest length of the search path, but it     has the longest length of the solution.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071090B-631D-25C3-C7EB-81AD120A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88287"/>
              </p:ext>
            </p:extLst>
          </p:nvPr>
        </p:nvGraphicFramePr>
        <p:xfrm>
          <a:off x="1459345" y="2622357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099857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18811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7125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8280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Length of the  solution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Length of the search path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Execution time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4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7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GBFS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11.21569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0.19615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5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A/A*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514.865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0.602438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1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05291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</TotalTime>
  <Words>175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Times New Roman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tianfei qi</dc:creator>
  <cp:lastModifiedBy>tianfei qi</cp:lastModifiedBy>
  <cp:revision>6</cp:revision>
  <dcterms:created xsi:type="dcterms:W3CDTF">2022-11-30T21:39:58Z</dcterms:created>
  <dcterms:modified xsi:type="dcterms:W3CDTF">2022-12-04T02:29:03Z</dcterms:modified>
</cp:coreProperties>
</file>