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length</a:t>
            </a:r>
            <a:r>
              <a:rPr lang="en-US" altLang="zh-CN" baseline="0"/>
              <a:t> of the solution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433937330191059E-2"/>
          <c:y val="0.12076383640899377"/>
          <c:w val="0.88507918571339195"/>
          <c:h val="0.66487636413869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C-4DA1-BD72-0DA9773A96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11.21569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C-4DA1-BD72-0DA9773A9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C-4DA1-BD72-0DA9773A9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969712"/>
        <c:axId val="464777856"/>
      </c:barChart>
      <c:catAx>
        <c:axId val="4729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77856"/>
        <c:crosses val="autoZero"/>
        <c:auto val="1"/>
        <c:lblAlgn val="ctr"/>
        <c:lblOffset val="100"/>
        <c:noMultiLvlLbl val="0"/>
      </c:catAx>
      <c:valAx>
        <c:axId val="4647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96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92-914F-69F34C034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0.19614999999999999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7D-4992-914F-69F34C034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0.60243800000000003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7D-4992-914F-69F34C034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449712"/>
        <c:axId val="644449056"/>
      </c:barChart>
      <c:catAx>
        <c:axId val="64444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449056"/>
        <c:crosses val="autoZero"/>
        <c:auto val="1"/>
        <c:lblAlgn val="ctr"/>
        <c:lblOffset val="100"/>
        <c:noMultiLvlLbl val="0"/>
      </c:catAx>
      <c:valAx>
        <c:axId val="6444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44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4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CC12496-BE28-65C7-2787-45AB35DD5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7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F84640-1E95-219E-0AB6-E147BD979ABB}"/>
              </a:ext>
            </a:extLst>
          </p:cNvPr>
          <p:cNvSpPr txBox="1"/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 472 Mini project 2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E59FD-DADB-D481-1EC5-B25AA8840734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Tianfei Qi   40079518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Haoxuan Lyu 40087583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0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B1640-B4FC-F805-A6ED-589204F37E75}"/>
              </a:ext>
            </a:extLst>
          </p:cNvPr>
          <p:cNvSpPr txBox="1"/>
          <p:nvPr/>
        </p:nvSpPr>
        <p:spPr>
          <a:xfrm>
            <a:off x="2616808" y="5719439"/>
            <a:ext cx="53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 always has the shortest length of the solution.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B9756-2C67-C311-72DC-934ED9AF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33" y="527691"/>
            <a:ext cx="4028571" cy="1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EA2A7-33CB-0D0F-18B2-506325F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4" y="402072"/>
            <a:ext cx="3771429" cy="1647619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867836C-BDD8-BF55-D468-DE99B541C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19078"/>
              </p:ext>
            </p:extLst>
          </p:nvPr>
        </p:nvGraphicFramePr>
        <p:xfrm>
          <a:off x="731094" y="2495988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CDBF4C-2185-A90F-F1E2-B0802918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828757"/>
            <a:ext cx="5421162" cy="21634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5BB4B9-FFAE-E655-53EA-BE9B8F6B22CF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of the solution is the same regardless of the heuristics used by GBFS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DEADD6-9510-9802-CAD8-ECA8EFF2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03069"/>
            <a:ext cx="5421162" cy="22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42FD855-AD1E-5CD7-7CB4-059901EC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735444"/>
            <a:ext cx="5421162" cy="2350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1A18D1-DDA1-7A12-28A1-B6AE71E3582A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 algorithm sometimes have different length of the solution depending on the heuristics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C569A-4BE4-8169-E784-BABAC5E6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11211"/>
            <a:ext cx="5421162" cy="24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F1ED427-7829-9577-2F87-684729EE4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157326"/>
            <a:ext cx="3856774" cy="2632247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A4761-F17E-99BB-E669-8D6B4A7D9D28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rgbClr val="FFFFFF"/>
                </a:solidFill>
              </a:rPr>
              <a:t>h1 is admissible, h2, h3, h4 are not admissible.  </a:t>
            </a:r>
          </a:p>
        </p:txBody>
      </p:sp>
    </p:spTree>
    <p:extLst>
      <p:ext uri="{BB962C8B-B14F-4D97-AF65-F5344CB8AC3E}">
        <p14:creationId xmlns:p14="http://schemas.microsoft.com/office/powerpoint/2010/main" val="24879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2331EA-09D9-D8FC-39CE-16685B8408BF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The predicted cost is 3, but actual minimum is 2.  </a:t>
            </a:r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041047-C2EA-8A42-5D6A-6555DC06E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14" y="1695437"/>
            <a:ext cx="5062993" cy="3455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9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910295-2BE7-4840-048A-FC3367541F72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If h is not admissible, it will cause the A algorithm to return a solution that is not optimal. It is like the above data.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D9B4ADB-613B-42A6-3AA2-B9341C405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14" y="866219"/>
            <a:ext cx="5062993" cy="5113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49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41ED0-802A-3342-B38B-CEE01DC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7" y="961065"/>
            <a:ext cx="4114286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6FFAD-B9C5-BC25-B148-4722D0F1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03" y="961065"/>
            <a:ext cx="3828571" cy="16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2AF1FC-ED86-9A56-FE88-FFEBE2774014}"/>
              </a:ext>
            </a:extLst>
          </p:cNvPr>
          <p:cNvSpPr txBox="1"/>
          <p:nvPr/>
        </p:nvSpPr>
        <p:spPr>
          <a:xfrm>
            <a:off x="2084924" y="5617191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informed search are faster than uninformed, but sometimes A algorithm with h1 or h2 are slower than UCS.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08AC3B1-7A72-167F-12FD-F1CEB19EC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415925"/>
              </p:ext>
            </p:extLst>
          </p:nvPr>
        </p:nvGraphicFramePr>
        <p:xfrm>
          <a:off x="2340259" y="2665827"/>
          <a:ext cx="4891814" cy="288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045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A24419-F4C4-FA7F-FC0B-CCB7A0FB2850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58800" indent="266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GBFS has the shortest length of the search path, but it     has the longest length of the solution.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071090B-631D-25C3-C7EB-81AD120A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13524"/>
              </p:ext>
            </p:extLst>
          </p:nvPr>
        </p:nvGraphicFramePr>
        <p:xfrm>
          <a:off x="799814" y="2126753"/>
          <a:ext cx="5062994" cy="259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28">
                  <a:extLst>
                    <a:ext uri="{9D8B030D-6E8A-4147-A177-3AD203B41FA5}">
                      <a16:colId xmlns:a16="http://schemas.microsoft.com/office/drawing/2014/main" val="809985761"/>
                    </a:ext>
                  </a:extLst>
                </a:gridCol>
                <a:gridCol w="1476693">
                  <a:extLst>
                    <a:ext uri="{9D8B030D-6E8A-4147-A177-3AD203B41FA5}">
                      <a16:colId xmlns:a16="http://schemas.microsoft.com/office/drawing/2014/main" val="1321881185"/>
                    </a:ext>
                  </a:extLst>
                </a:gridCol>
                <a:gridCol w="1215741">
                  <a:extLst>
                    <a:ext uri="{9D8B030D-6E8A-4147-A177-3AD203B41FA5}">
                      <a16:colId xmlns:a16="http://schemas.microsoft.com/office/drawing/2014/main" val="1957125368"/>
                    </a:ext>
                  </a:extLst>
                </a:gridCol>
                <a:gridCol w="1371432">
                  <a:extLst>
                    <a:ext uri="{9D8B030D-6E8A-4147-A177-3AD203B41FA5}">
                      <a16:colId xmlns:a16="http://schemas.microsoft.com/office/drawing/2014/main" val="1398280277"/>
                    </a:ext>
                  </a:extLst>
                </a:gridCol>
              </a:tblGrid>
              <a:tr h="1306177"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9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Length of the  solution</a:t>
                      </a:r>
                      <a:endParaRPr lang="zh-CN" sz="19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07" marR="73107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9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Length of the search path</a:t>
                      </a:r>
                      <a:endParaRPr lang="zh-CN" altLang="en-US"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Execution time</a:t>
                      </a:r>
                      <a:endParaRPr lang="zh-CN" altLang="en-US"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6" marR="97476" marT="48738" marB="48738"/>
                </a:tc>
                <a:extLst>
                  <a:ext uri="{0D108BD9-81ED-4DB2-BD59-A6C34878D82A}">
                    <a16:rowId xmlns:a16="http://schemas.microsoft.com/office/drawing/2014/main" val="1511346691"/>
                  </a:ext>
                </a:extLst>
              </a:tr>
              <a:tr h="428894">
                <a:tc>
                  <a:txBody>
                    <a:bodyPr/>
                    <a:lstStyle/>
                    <a:p>
                      <a:r>
                        <a:rPr lang="en-US" altLang="zh-CN" sz="1900"/>
                        <a:t>UCS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10.94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920.96</a:t>
                      </a:r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1.175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extLst>
                  <a:ext uri="{0D108BD9-81ED-4DB2-BD59-A6C34878D82A}">
                    <a16:rowId xmlns:a16="http://schemas.microsoft.com/office/drawing/2014/main" val="2646573424"/>
                  </a:ext>
                </a:extLst>
              </a:tr>
              <a:tr h="428894">
                <a:tc>
                  <a:txBody>
                    <a:bodyPr/>
                    <a:lstStyle/>
                    <a:p>
                      <a:r>
                        <a:rPr lang="en-US" altLang="zh-CN" sz="1900"/>
                        <a:t>GBFS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11.21569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211.3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0.19615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extLst>
                  <a:ext uri="{0D108BD9-81ED-4DB2-BD59-A6C34878D82A}">
                    <a16:rowId xmlns:a16="http://schemas.microsoft.com/office/drawing/2014/main" val="3255453894"/>
                  </a:ext>
                </a:extLst>
              </a:tr>
              <a:tr h="428894">
                <a:tc>
                  <a:txBody>
                    <a:bodyPr/>
                    <a:lstStyle/>
                    <a:p>
                      <a:r>
                        <a:rPr lang="en-US" altLang="zh-CN" sz="1900"/>
                        <a:t>A/A*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11.04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514.865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0.602438</a:t>
                      </a:r>
                      <a:endParaRPr lang="zh-CN" altLang="en-US" sz="1900"/>
                    </a:p>
                  </a:txBody>
                  <a:tcPr marL="97476" marR="97476" marT="48738" marB="48738"/>
                </a:tc>
                <a:extLst>
                  <a:ext uri="{0D108BD9-81ED-4DB2-BD59-A6C34878D82A}">
                    <a16:rowId xmlns:a16="http://schemas.microsoft.com/office/drawing/2014/main" val="29884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175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Times New Roman</vt:lpstr>
      <vt:lpstr>Trebuchet MS</vt:lpstr>
      <vt:lpstr>Wingdings 3</vt:lpstr>
      <vt:lpstr>平面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tianfei qi</dc:creator>
  <cp:lastModifiedBy>Haoxuan Lyu</cp:lastModifiedBy>
  <cp:revision>7</cp:revision>
  <dcterms:created xsi:type="dcterms:W3CDTF">2022-11-30T21:39:58Z</dcterms:created>
  <dcterms:modified xsi:type="dcterms:W3CDTF">2022-12-04T02:39:48Z</dcterms:modified>
</cp:coreProperties>
</file>