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7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4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845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F84640-1E95-219E-0AB6-E147BD979ABB}"/>
              </a:ext>
            </a:extLst>
          </p:cNvPr>
          <p:cNvSpPr txBox="1"/>
          <p:nvPr/>
        </p:nvSpPr>
        <p:spPr>
          <a:xfrm>
            <a:off x="3684231" y="1589103"/>
            <a:ext cx="442995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 472 Mini project 2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E59FD-DADB-D481-1EC5-B25AA8840734}"/>
              </a:ext>
            </a:extLst>
          </p:cNvPr>
          <p:cNvSpPr txBox="1"/>
          <p:nvPr/>
        </p:nvSpPr>
        <p:spPr>
          <a:xfrm>
            <a:off x="6720396" y="4625266"/>
            <a:ext cx="268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Tianfei Qi   40079518</a:t>
            </a:r>
          </a:p>
          <a:p>
            <a:r>
              <a:rPr lang="en-US" altLang="zh-CN" dirty="0" err="1"/>
              <a:t>Haoxuan</a:t>
            </a:r>
            <a:r>
              <a:rPr lang="en-US" altLang="zh-CN" dirty="0"/>
              <a:t> LV 40087583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FB1640-B4FC-F805-A6ED-589204F37E75}"/>
              </a:ext>
            </a:extLst>
          </p:cNvPr>
          <p:cNvSpPr txBox="1"/>
          <p:nvPr/>
        </p:nvSpPr>
        <p:spPr>
          <a:xfrm>
            <a:off x="2512381" y="4982592"/>
            <a:ext cx="530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UCS and A with h1 and h2 always has the shortest length of the solution. 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2B9756-2C67-C311-72DC-934ED9AF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620" y="1752810"/>
            <a:ext cx="4028571" cy="16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1EA2A7-33CB-0D0F-18B2-506325F58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94" y="1724844"/>
            <a:ext cx="3771429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5BB4B9-FFAE-E655-53EA-BE9B8F6B22CF}"/>
              </a:ext>
            </a:extLst>
          </p:cNvPr>
          <p:cNvSpPr txBox="1"/>
          <p:nvPr/>
        </p:nvSpPr>
        <p:spPr>
          <a:xfrm>
            <a:off x="2800543" y="4115435"/>
            <a:ext cx="510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length of the solution is the same regardless of the heuristics used by GBFS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CDBF4C-2185-A90F-F1E2-B0802918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75" y="1562387"/>
            <a:ext cx="4104762" cy="1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DEADD6-9510-9802-CAD8-ECA8EFF2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84" y="1562387"/>
            <a:ext cx="3904762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1A18D1-DDA1-7A12-28A1-B6AE71E3582A}"/>
              </a:ext>
            </a:extLst>
          </p:cNvPr>
          <p:cNvSpPr txBox="1"/>
          <p:nvPr/>
        </p:nvSpPr>
        <p:spPr>
          <a:xfrm>
            <a:off x="2476870" y="4332304"/>
            <a:ext cx="608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algorithm sometimes have different length of the solution depending on the heuristics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DC569A-4BE4-8169-E784-BABAC5E6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63" y="1853400"/>
            <a:ext cx="3780952" cy="1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2FD855-AD1E-5CD7-7CB4-059901EC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78" y="1914049"/>
            <a:ext cx="3866667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4761-F17E-99BB-E669-8D6B4A7D9D28}"/>
              </a:ext>
            </a:extLst>
          </p:cNvPr>
          <p:cNvSpPr txBox="1"/>
          <p:nvPr/>
        </p:nvSpPr>
        <p:spPr>
          <a:xfrm>
            <a:off x="2509845" y="5310477"/>
            <a:ext cx="526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 algorithm, h1 and h2 are admissible, h3 and h4 are not admissible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CFB396-1E5D-BF1B-EAB1-6C44CACD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548" y="2230023"/>
            <a:ext cx="4009524" cy="1609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0D7928-B685-43A7-6A8B-F40DE628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89" y="2230023"/>
            <a:ext cx="3885714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2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2F41ED0-802A-3342-B38B-CEE01DC7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21" y="1902098"/>
            <a:ext cx="4114286" cy="17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06FFAD-B9C5-BC25-B148-4722D0F1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59" y="1968765"/>
            <a:ext cx="3828571" cy="16380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2AF1FC-ED86-9A56-FE88-FFEBE2774014}"/>
              </a:ext>
            </a:extLst>
          </p:cNvPr>
          <p:cNvSpPr txBox="1"/>
          <p:nvPr/>
        </p:nvSpPr>
        <p:spPr>
          <a:xfrm>
            <a:off x="2333649" y="4372434"/>
            <a:ext cx="578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most cases informed algorithms are faster than uninformed, but sometimes A algorithm with h1 or h2 are slower than UCS.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5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15648D-0F9D-0CA4-5066-8535D30B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2" y="1917727"/>
            <a:ext cx="3904762" cy="16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4B6F07-3084-9CCC-2519-1492CBF9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55" y="1903440"/>
            <a:ext cx="3828571" cy="16571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A24419-F4C4-FA7F-FC0B-CCB7A0FB2850}"/>
              </a:ext>
            </a:extLst>
          </p:cNvPr>
          <p:cNvSpPr txBox="1"/>
          <p:nvPr/>
        </p:nvSpPr>
        <p:spPr>
          <a:xfrm>
            <a:off x="2121763" y="4483223"/>
            <a:ext cx="587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Although the length of the search path and the length of solution are same, some heuristic have different execution time.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05291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116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tianfei qi</dc:creator>
  <cp:lastModifiedBy>tianfei qi</cp:lastModifiedBy>
  <cp:revision>2</cp:revision>
  <dcterms:created xsi:type="dcterms:W3CDTF">2022-11-30T21:39:58Z</dcterms:created>
  <dcterms:modified xsi:type="dcterms:W3CDTF">2022-12-01T23:34:40Z</dcterms:modified>
</cp:coreProperties>
</file>