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BD26-2FFD-4D68-9365-DBA9C74F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B069-A4DB-4DC6-8D44-658B842EE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2A2E4-4A0C-4F92-9E4F-BB34E2D1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43C38-002C-4CDD-8660-A3BA6D0B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A39F-4196-4467-9373-2D287411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7D6-A277-41AB-B88C-0130068A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38C93-7D67-41DF-AD01-C983F69A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C5C4-2239-4371-AFA7-59FAFAB7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BD11-E77E-46BD-BA07-4B7C4B15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ED82-44E2-4E73-A0F6-AEA9A0E9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2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0EF14-ACDC-4FF1-908E-7E9302C21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72A5-F5DB-42C7-B79A-35875F88B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2109-8F3C-444A-B344-A10CF503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57F5-E9E5-4DC2-8AC3-EB6C8829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D8A1A-E417-4C4C-8C04-56DF1E52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56C-5F62-426B-ADD5-AB0D5463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E2E7-C4A7-49AD-9499-3F0F30DF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6CF98-19E9-4272-90E6-737A9839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9E25-F768-4726-B4A0-1933644B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5645-9327-46F5-81DD-9418F55F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08F2-37D5-429D-A20E-7080FE84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F1D3-9E46-481A-A825-EC768929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F067-0CB0-49E0-8512-4D3D76D2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6932-71F4-4513-A3F1-C0BD7B06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5DEE-2A7B-430B-97A8-DAB5BFCC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A3AB-D2E4-482F-90A5-494F8C2C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9B29-9856-4274-B7BF-2F04931C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9700F-2A48-4156-955C-449B0C33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F70D8-DA6E-4A43-800D-B5B6BC6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6D324-296B-4A45-B3DA-47224C14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0DF5F-074A-48A2-9921-2D2BB98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CDE7-D67A-463B-82B1-407A9746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47DAD-6A16-445C-A7A0-88F2B8B23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0C57D-CE88-4EC6-AAB6-FF89C813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6CC9D-0C68-4C81-ADCC-CF6CB8B7A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75E1B-796E-474B-92E4-822CBA155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AC14B-897C-490E-8338-600C362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BB518-A281-4609-BC4E-18E3A9A3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E94EC-444B-4401-859F-517B6E6C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8819-1667-44A3-B77C-ACEE4A0B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ED260-23FE-4DA1-9F5B-981E386C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550D6-2CCA-48D0-8B68-19899D5C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15E1-A4E2-46D3-A0C9-3A98336F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65AB2-F1B2-4856-9024-22610B01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D729E-6450-4657-9205-904C60A8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25B5-8570-41B2-8DAC-382F90BF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F6DD-21B8-4E22-A7DC-66E4C8D0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0CBA-FE31-41F0-B1AC-18DC834C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F823B-EB3B-4090-9757-F28C364A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6AA13-93B3-4B7E-8091-4CDCBEF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59185-7788-4B1D-8514-2B3280CC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AA79F-956A-4DEA-9A82-8C21590A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3F92-638F-43CC-B3EE-5183C4A1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0CE66-7421-4822-ABC3-FD2125821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FAA28-0A03-4C38-862D-D99B1432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CCBC-9D2B-43D8-900C-11776319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7B408-8790-41C6-924C-183CD5A0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627C0-2049-4BF0-9094-072B8AC2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DD07C-39FC-4B5C-9C7E-A70FB28D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178F-E935-41FB-BDFD-AACB56AAA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7520E-3F0A-4970-8516-DF119BB1A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30E9-BAA9-4511-9D29-42EFEA73F2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8F4A-55E1-48D4-968E-16D39341B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9140-1D11-459C-95F2-29BDB59B9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E8A4-D5E3-415E-8926-8FA7C544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EE0958-9ABB-41D3-8F9F-1D869C29CE98}"/>
              </a:ext>
            </a:extLst>
          </p:cNvPr>
          <p:cNvSpPr/>
          <p:nvPr/>
        </p:nvSpPr>
        <p:spPr>
          <a:xfrm>
            <a:off x="1073021" y="1194319"/>
            <a:ext cx="1716833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Loại sách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1081B-FE3C-4625-BBAB-912658FB9F7F}"/>
              </a:ext>
            </a:extLst>
          </p:cNvPr>
          <p:cNvSpPr/>
          <p:nvPr/>
        </p:nvSpPr>
        <p:spPr>
          <a:xfrm>
            <a:off x="8714792" y="1194319"/>
            <a:ext cx="1716833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Sách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F7C40E-C067-475D-B74D-A46024B3C2E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89854" y="1590870"/>
            <a:ext cx="5924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F6F9BC9-BE0D-42C7-B43C-AF7709E44F1C}"/>
              </a:ext>
            </a:extLst>
          </p:cNvPr>
          <p:cNvSpPr/>
          <p:nvPr/>
        </p:nvSpPr>
        <p:spPr>
          <a:xfrm>
            <a:off x="4942114" y="1264298"/>
            <a:ext cx="2055845" cy="653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Thuộc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50DE2-C37E-4C41-82CB-B2D356231AF2}"/>
              </a:ext>
            </a:extLst>
          </p:cNvPr>
          <p:cNvSpPr txBox="1"/>
          <p:nvPr/>
        </p:nvSpPr>
        <p:spPr>
          <a:xfrm>
            <a:off x="8294914" y="1235148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91A44-6A94-4A71-98B1-584C4C7CEF0B}"/>
              </a:ext>
            </a:extLst>
          </p:cNvPr>
          <p:cNvSpPr txBox="1"/>
          <p:nvPr/>
        </p:nvSpPr>
        <p:spPr>
          <a:xfrm>
            <a:off x="2789854" y="1264298"/>
            <a:ext cx="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DAAAD3-3F12-47C4-819E-41F09E26D2D3}"/>
              </a:ext>
            </a:extLst>
          </p:cNvPr>
          <p:cNvSpPr/>
          <p:nvPr/>
        </p:nvSpPr>
        <p:spPr>
          <a:xfrm>
            <a:off x="1073021" y="2366469"/>
            <a:ext cx="1716833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Sách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5C4DF-45B5-4629-8939-8F8A276A8015}"/>
              </a:ext>
            </a:extLst>
          </p:cNvPr>
          <p:cNvSpPr/>
          <p:nvPr/>
        </p:nvSpPr>
        <p:spPr>
          <a:xfrm>
            <a:off x="8714792" y="2366469"/>
            <a:ext cx="1716833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Sinh viên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3616D1-11D7-43DA-B205-7EEDB358940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789854" y="2763020"/>
            <a:ext cx="5924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5FCFE790-20CD-4972-BB5F-5F17A2C9D906}"/>
              </a:ext>
            </a:extLst>
          </p:cNvPr>
          <p:cNvSpPr/>
          <p:nvPr/>
        </p:nvSpPr>
        <p:spPr>
          <a:xfrm>
            <a:off x="4942114" y="2436448"/>
            <a:ext cx="2055845" cy="653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Mượn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905BA-1CF0-4229-933E-451319C5D814}"/>
              </a:ext>
            </a:extLst>
          </p:cNvPr>
          <p:cNvSpPr txBox="1"/>
          <p:nvPr/>
        </p:nvSpPr>
        <p:spPr>
          <a:xfrm>
            <a:off x="8294914" y="2407298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75920-8561-405F-BE97-42DAFAE66A58}"/>
              </a:ext>
            </a:extLst>
          </p:cNvPr>
          <p:cNvSpPr txBox="1"/>
          <p:nvPr/>
        </p:nvSpPr>
        <p:spPr>
          <a:xfrm>
            <a:off x="2789854" y="2436448"/>
            <a:ext cx="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A11BBE-A4E7-45FF-9FBB-39BC66DD457C}"/>
              </a:ext>
            </a:extLst>
          </p:cNvPr>
          <p:cNvSpPr/>
          <p:nvPr/>
        </p:nvSpPr>
        <p:spPr>
          <a:xfrm>
            <a:off x="1073021" y="3657600"/>
            <a:ext cx="1716833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Lớp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66A26-4DE1-4B41-9F5E-2EED51A010F1}"/>
              </a:ext>
            </a:extLst>
          </p:cNvPr>
          <p:cNvSpPr/>
          <p:nvPr/>
        </p:nvSpPr>
        <p:spPr>
          <a:xfrm>
            <a:off x="8714792" y="3657600"/>
            <a:ext cx="1716833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Sinh viên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2204F3-E09B-479C-A62A-A83ECBCFE00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789854" y="4054151"/>
            <a:ext cx="5924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1B424C83-9525-4EC9-B8BB-14D65D3F9918}"/>
              </a:ext>
            </a:extLst>
          </p:cNvPr>
          <p:cNvSpPr/>
          <p:nvPr/>
        </p:nvSpPr>
        <p:spPr>
          <a:xfrm>
            <a:off x="4942114" y="3727579"/>
            <a:ext cx="2055845" cy="653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Thuộc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71D98-A341-449B-9520-67B3A8D5C17B}"/>
              </a:ext>
            </a:extLst>
          </p:cNvPr>
          <p:cNvSpPr txBox="1"/>
          <p:nvPr/>
        </p:nvSpPr>
        <p:spPr>
          <a:xfrm>
            <a:off x="8294914" y="3698429"/>
            <a:ext cx="55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444DAF-DE39-44D4-A2B9-23A87954961D}"/>
              </a:ext>
            </a:extLst>
          </p:cNvPr>
          <p:cNvSpPr txBox="1"/>
          <p:nvPr/>
        </p:nvSpPr>
        <p:spPr>
          <a:xfrm>
            <a:off x="2789854" y="3727579"/>
            <a:ext cx="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639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931A982-6D24-4647-BF54-BD4072A0B885}"/>
              </a:ext>
            </a:extLst>
          </p:cNvPr>
          <p:cNvSpPr/>
          <p:nvPr/>
        </p:nvSpPr>
        <p:spPr>
          <a:xfrm>
            <a:off x="1788366" y="1348272"/>
            <a:ext cx="1595535" cy="6251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Loại sách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514A30-23E4-44A8-BBE0-587E5550B253}"/>
              </a:ext>
            </a:extLst>
          </p:cNvPr>
          <p:cNvSpPr/>
          <p:nvPr/>
        </p:nvSpPr>
        <p:spPr>
          <a:xfrm>
            <a:off x="1794578" y="3818553"/>
            <a:ext cx="1595535" cy="6251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Sách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0C61F6-49F9-430E-8818-D99D62E8CA36}"/>
              </a:ext>
            </a:extLst>
          </p:cNvPr>
          <p:cNvSpPr/>
          <p:nvPr/>
        </p:nvSpPr>
        <p:spPr>
          <a:xfrm>
            <a:off x="8808098" y="3813885"/>
            <a:ext cx="1595535" cy="6251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Sinh viên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61EEFE-9CF9-4158-861C-7E16BF4B3B48}"/>
              </a:ext>
            </a:extLst>
          </p:cNvPr>
          <p:cNvSpPr/>
          <p:nvPr/>
        </p:nvSpPr>
        <p:spPr>
          <a:xfrm>
            <a:off x="8808097" y="1420587"/>
            <a:ext cx="1595535" cy="6251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Lớp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C50591-37C3-43B9-9C7D-B27999706676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2586134" y="1973423"/>
            <a:ext cx="6212" cy="1845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F6DF7887-CB1F-46E5-B0B4-C60B69AC74E0}"/>
              </a:ext>
            </a:extLst>
          </p:cNvPr>
          <p:cNvSpPr/>
          <p:nvPr/>
        </p:nvSpPr>
        <p:spPr>
          <a:xfrm>
            <a:off x="1788366" y="2662724"/>
            <a:ext cx="1595535" cy="625151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Thuộc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E4AE5E-4EC5-4179-A540-46888379E59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3390113" y="4126461"/>
            <a:ext cx="5417985" cy="46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CE779AAD-54B1-4677-B6C5-3C58AB5BACC5}"/>
              </a:ext>
            </a:extLst>
          </p:cNvPr>
          <p:cNvSpPr/>
          <p:nvPr/>
        </p:nvSpPr>
        <p:spPr>
          <a:xfrm>
            <a:off x="5356039" y="3813884"/>
            <a:ext cx="1595535" cy="625151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Mượn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5DEF61-01A7-4663-BEE5-41F48F141E07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>
            <a:off x="9605865" y="2045738"/>
            <a:ext cx="1" cy="17681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0117E20-9F19-4FD4-9A87-F702EB8C8C48}"/>
              </a:ext>
            </a:extLst>
          </p:cNvPr>
          <p:cNvSpPr/>
          <p:nvPr/>
        </p:nvSpPr>
        <p:spPr>
          <a:xfrm>
            <a:off x="8808096" y="2659222"/>
            <a:ext cx="1595535" cy="625151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Thuộc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AAABFC-7B03-45A7-880F-8816D877387E}"/>
              </a:ext>
            </a:extLst>
          </p:cNvPr>
          <p:cNvSpPr/>
          <p:nvPr/>
        </p:nvSpPr>
        <p:spPr>
          <a:xfrm>
            <a:off x="374779" y="0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Mã loại sách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1AE99D-1D79-444E-9649-08E0F6E4F19E}"/>
              </a:ext>
            </a:extLst>
          </p:cNvPr>
          <p:cNvSpPr/>
          <p:nvPr/>
        </p:nvSpPr>
        <p:spPr>
          <a:xfrm>
            <a:off x="3458541" y="-7648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loại sách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8EACE6-E57A-45F9-9874-A72AF1C5A73A}"/>
              </a:ext>
            </a:extLst>
          </p:cNvPr>
          <p:cNvCxnSpPr>
            <a:cxnSpLocks/>
            <a:stCxn id="38" idx="0"/>
            <a:endCxn id="55" idx="4"/>
          </p:cNvCxnSpPr>
          <p:nvPr/>
        </p:nvCxnSpPr>
        <p:spPr>
          <a:xfrm flipV="1">
            <a:off x="2586134" y="617503"/>
            <a:ext cx="1609526" cy="7307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E2661C-53CD-4EEE-8A0E-C831C82A8B5B}"/>
              </a:ext>
            </a:extLst>
          </p:cNvPr>
          <p:cNvCxnSpPr>
            <a:cxnSpLocks/>
            <a:stCxn id="38" idx="0"/>
            <a:endCxn id="54" idx="4"/>
          </p:cNvCxnSpPr>
          <p:nvPr/>
        </p:nvCxnSpPr>
        <p:spPr>
          <a:xfrm flipH="1" flipV="1">
            <a:off x="1111898" y="625151"/>
            <a:ext cx="1474236" cy="7231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04374C2-76E9-4C7C-9052-BB9B92EB60B4}"/>
              </a:ext>
            </a:extLst>
          </p:cNvPr>
          <p:cNvSpPr/>
          <p:nvPr/>
        </p:nvSpPr>
        <p:spPr>
          <a:xfrm>
            <a:off x="35766" y="3429000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Mã sách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13DF34-1F09-4F73-89E3-EF2817DCB5F1}"/>
              </a:ext>
            </a:extLst>
          </p:cNvPr>
          <p:cNvSpPr/>
          <p:nvPr/>
        </p:nvSpPr>
        <p:spPr>
          <a:xfrm>
            <a:off x="0" y="4054151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Tiêu đề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0D67C47-EA01-4EE1-8CD0-14252CD2B131}"/>
              </a:ext>
            </a:extLst>
          </p:cNvPr>
          <p:cNvSpPr/>
          <p:nvPr/>
        </p:nvSpPr>
        <p:spPr>
          <a:xfrm>
            <a:off x="35765" y="4679302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NXB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CF34673-3C54-4BE6-B13E-016CF8CDCFAF}"/>
              </a:ext>
            </a:extLst>
          </p:cNvPr>
          <p:cNvSpPr/>
          <p:nvPr/>
        </p:nvSpPr>
        <p:spPr>
          <a:xfrm>
            <a:off x="35765" y="5304453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Tác giả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7A9770-10D6-4C08-B282-939E8C76D43C}"/>
              </a:ext>
            </a:extLst>
          </p:cNvPr>
          <p:cNvSpPr/>
          <p:nvPr/>
        </p:nvSpPr>
        <p:spPr>
          <a:xfrm>
            <a:off x="73868" y="5971593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Số trang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9BE6E68-3087-437D-A692-4305DAB07E41}"/>
              </a:ext>
            </a:extLst>
          </p:cNvPr>
          <p:cNvCxnSpPr>
            <a:cxnSpLocks/>
            <a:stCxn id="39" idx="1"/>
            <a:endCxn id="66" idx="6"/>
          </p:cNvCxnSpPr>
          <p:nvPr/>
        </p:nvCxnSpPr>
        <p:spPr>
          <a:xfrm flipH="1" flipV="1">
            <a:off x="1510003" y="3741576"/>
            <a:ext cx="284575" cy="3895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B36F011-7517-4564-BA93-620846B23D52}"/>
              </a:ext>
            </a:extLst>
          </p:cNvPr>
          <p:cNvCxnSpPr>
            <a:cxnSpLocks/>
            <a:stCxn id="39" idx="1"/>
            <a:endCxn id="67" idx="6"/>
          </p:cNvCxnSpPr>
          <p:nvPr/>
        </p:nvCxnSpPr>
        <p:spPr>
          <a:xfrm flipH="1">
            <a:off x="1474237" y="4131129"/>
            <a:ext cx="320341" cy="2355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1D8BEDB-96BF-46DA-9D7A-F204D5D9D191}"/>
              </a:ext>
            </a:extLst>
          </p:cNvPr>
          <p:cNvCxnSpPr>
            <a:cxnSpLocks/>
            <a:stCxn id="39" idx="1"/>
            <a:endCxn id="68" idx="6"/>
          </p:cNvCxnSpPr>
          <p:nvPr/>
        </p:nvCxnSpPr>
        <p:spPr>
          <a:xfrm flipH="1">
            <a:off x="1510002" y="4131129"/>
            <a:ext cx="284576" cy="860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FBF541-E632-4DBD-93E3-947A514A6591}"/>
              </a:ext>
            </a:extLst>
          </p:cNvPr>
          <p:cNvCxnSpPr>
            <a:cxnSpLocks/>
            <a:stCxn id="39" idx="1"/>
            <a:endCxn id="69" idx="6"/>
          </p:cNvCxnSpPr>
          <p:nvPr/>
        </p:nvCxnSpPr>
        <p:spPr>
          <a:xfrm flipH="1">
            <a:off x="1510002" y="4131129"/>
            <a:ext cx="284576" cy="1485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6E854D2-1102-40DC-B27F-6899D3EC5BE5}"/>
              </a:ext>
            </a:extLst>
          </p:cNvPr>
          <p:cNvCxnSpPr>
            <a:cxnSpLocks/>
            <a:stCxn id="39" idx="1"/>
            <a:endCxn id="70" idx="6"/>
          </p:cNvCxnSpPr>
          <p:nvPr/>
        </p:nvCxnSpPr>
        <p:spPr>
          <a:xfrm flipH="1">
            <a:off x="1548105" y="4131129"/>
            <a:ext cx="246473" cy="2153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F4EA5CB-E2C8-4ABD-BF3B-8D2CE26BF822}"/>
              </a:ext>
            </a:extLst>
          </p:cNvPr>
          <p:cNvSpPr/>
          <p:nvPr/>
        </p:nvSpPr>
        <p:spPr>
          <a:xfrm>
            <a:off x="1436917" y="6232849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Số lượng bản sao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E1FE7F2-8F13-48D4-8663-1C2AB26309E1}"/>
              </a:ext>
            </a:extLst>
          </p:cNvPr>
          <p:cNvCxnSpPr>
            <a:cxnSpLocks/>
            <a:stCxn id="39" idx="2"/>
            <a:endCxn id="89" idx="0"/>
          </p:cNvCxnSpPr>
          <p:nvPr/>
        </p:nvCxnSpPr>
        <p:spPr>
          <a:xfrm flipH="1">
            <a:off x="2174036" y="4443704"/>
            <a:ext cx="418310" cy="17891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81C2D40-CE9D-4773-B46C-FFF670506CC3}"/>
              </a:ext>
            </a:extLst>
          </p:cNvPr>
          <p:cNvSpPr/>
          <p:nvPr/>
        </p:nvSpPr>
        <p:spPr>
          <a:xfrm>
            <a:off x="3881801" y="5413780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Vị trí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C50BDF9-E1EF-49D7-A17E-B2BA6003D335}"/>
              </a:ext>
            </a:extLst>
          </p:cNvPr>
          <p:cNvCxnSpPr>
            <a:cxnSpLocks/>
            <a:stCxn id="39" idx="2"/>
            <a:endCxn id="122" idx="0"/>
          </p:cNvCxnSpPr>
          <p:nvPr/>
        </p:nvCxnSpPr>
        <p:spPr>
          <a:xfrm>
            <a:off x="2592346" y="4443704"/>
            <a:ext cx="418324" cy="12004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594995-C446-4674-8F33-CA83ACDC9DDD}"/>
              </a:ext>
            </a:extLst>
          </p:cNvPr>
          <p:cNvSpPr/>
          <p:nvPr/>
        </p:nvSpPr>
        <p:spPr>
          <a:xfrm>
            <a:off x="3268815" y="6171608"/>
            <a:ext cx="1663963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nhập kho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456695C-4D70-484C-B1A1-1E0690E861E8}"/>
              </a:ext>
            </a:extLst>
          </p:cNvPr>
          <p:cNvCxnSpPr>
            <a:cxnSpLocks/>
            <a:stCxn id="39" idx="2"/>
            <a:endCxn id="106" idx="0"/>
          </p:cNvCxnSpPr>
          <p:nvPr/>
        </p:nvCxnSpPr>
        <p:spPr>
          <a:xfrm>
            <a:off x="2592346" y="4443704"/>
            <a:ext cx="1508451" cy="17279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461136CB-70CE-486F-BA42-F065389E7AB6}"/>
              </a:ext>
            </a:extLst>
          </p:cNvPr>
          <p:cNvSpPr/>
          <p:nvPr/>
        </p:nvSpPr>
        <p:spPr>
          <a:xfrm>
            <a:off x="2273551" y="5644136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Giá tiền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5BBDFED-CA0B-43B3-BD48-0CFCF20EC4C7}"/>
              </a:ext>
            </a:extLst>
          </p:cNvPr>
          <p:cNvCxnSpPr>
            <a:cxnSpLocks/>
            <a:stCxn id="39" idx="2"/>
            <a:endCxn id="96" idx="1"/>
          </p:cNvCxnSpPr>
          <p:nvPr/>
        </p:nvCxnSpPr>
        <p:spPr>
          <a:xfrm>
            <a:off x="2592346" y="4443704"/>
            <a:ext cx="1505352" cy="10616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7E0CF130-7E4C-4A01-AF33-45D9DC9C64D0}"/>
              </a:ext>
            </a:extLst>
          </p:cNvPr>
          <p:cNvSpPr/>
          <p:nvPr/>
        </p:nvSpPr>
        <p:spPr>
          <a:xfrm>
            <a:off x="3881802" y="4668801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Mã loại sách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4B96871-6B1B-4068-A3F4-055CC4DD3C99}"/>
              </a:ext>
            </a:extLst>
          </p:cNvPr>
          <p:cNvCxnSpPr>
            <a:cxnSpLocks/>
            <a:stCxn id="39" idx="2"/>
            <a:endCxn id="130" idx="2"/>
          </p:cNvCxnSpPr>
          <p:nvPr/>
        </p:nvCxnSpPr>
        <p:spPr>
          <a:xfrm>
            <a:off x="2592346" y="4443704"/>
            <a:ext cx="1289456" cy="537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1130D6BA-66EC-4360-98D0-C55DC5180955}"/>
              </a:ext>
            </a:extLst>
          </p:cNvPr>
          <p:cNvSpPr/>
          <p:nvPr/>
        </p:nvSpPr>
        <p:spPr>
          <a:xfrm>
            <a:off x="8543726" y="5796535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sinh viên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B32587F-368A-4CCF-B5D6-7A2D4A9F8246}"/>
              </a:ext>
            </a:extLst>
          </p:cNvPr>
          <p:cNvSpPr/>
          <p:nvPr/>
        </p:nvSpPr>
        <p:spPr>
          <a:xfrm>
            <a:off x="7806608" y="4902341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Mã sinh viên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B63991A-3A29-4BDD-8F8E-4F740A06D1D5}"/>
              </a:ext>
            </a:extLst>
          </p:cNvPr>
          <p:cNvSpPr/>
          <p:nvPr/>
        </p:nvSpPr>
        <p:spPr>
          <a:xfrm>
            <a:off x="10602182" y="5101204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EFCA8F4-5E3F-4B94-B2DC-4A9EFD9247D1}"/>
              </a:ext>
            </a:extLst>
          </p:cNvPr>
          <p:cNvSpPr/>
          <p:nvPr/>
        </p:nvSpPr>
        <p:spPr>
          <a:xfrm>
            <a:off x="10252005" y="6038931"/>
            <a:ext cx="1663963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Chuyên ngành học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08FBE48-B894-4221-9BA3-CFC376EAAC1D}"/>
              </a:ext>
            </a:extLst>
          </p:cNvPr>
          <p:cNvSpPr/>
          <p:nvPr/>
        </p:nvSpPr>
        <p:spPr>
          <a:xfrm>
            <a:off x="10626790" y="4332744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Mã lớp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61C6DF4-B306-4565-A1CC-54B9EE80920A}"/>
              </a:ext>
            </a:extLst>
          </p:cNvPr>
          <p:cNvCxnSpPr>
            <a:cxnSpLocks/>
            <a:stCxn id="40" idx="2"/>
            <a:endCxn id="158" idx="0"/>
          </p:cNvCxnSpPr>
          <p:nvPr/>
        </p:nvCxnSpPr>
        <p:spPr>
          <a:xfrm flipH="1">
            <a:off x="8543727" y="4439036"/>
            <a:ext cx="1062139" cy="4633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65F1FB0-B23E-43D4-80E6-1F678B9D500B}"/>
              </a:ext>
            </a:extLst>
          </p:cNvPr>
          <p:cNvCxnSpPr>
            <a:cxnSpLocks/>
            <a:stCxn id="40" idx="2"/>
            <a:endCxn id="157" idx="0"/>
          </p:cNvCxnSpPr>
          <p:nvPr/>
        </p:nvCxnSpPr>
        <p:spPr>
          <a:xfrm flipH="1">
            <a:off x="9280845" y="4439036"/>
            <a:ext cx="325021" cy="1357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61F5E05-2EC3-42F1-BC95-2AE4BDF20DD1}"/>
              </a:ext>
            </a:extLst>
          </p:cNvPr>
          <p:cNvCxnSpPr>
            <a:cxnSpLocks/>
            <a:stCxn id="40" idx="2"/>
            <a:endCxn id="160" idx="1"/>
          </p:cNvCxnSpPr>
          <p:nvPr/>
        </p:nvCxnSpPr>
        <p:spPr>
          <a:xfrm>
            <a:off x="9605866" y="4439036"/>
            <a:ext cx="889821" cy="16914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54A788C-2C66-4A31-B2A4-567BD93AFE96}"/>
              </a:ext>
            </a:extLst>
          </p:cNvPr>
          <p:cNvCxnSpPr>
            <a:cxnSpLocks/>
            <a:stCxn id="40" idx="2"/>
            <a:endCxn id="159" idx="2"/>
          </p:cNvCxnSpPr>
          <p:nvPr/>
        </p:nvCxnSpPr>
        <p:spPr>
          <a:xfrm>
            <a:off x="9605866" y="4439036"/>
            <a:ext cx="996316" cy="974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5FE970-BF0F-4DD8-AF4A-B0D65485A513}"/>
              </a:ext>
            </a:extLst>
          </p:cNvPr>
          <p:cNvCxnSpPr>
            <a:cxnSpLocks/>
            <a:stCxn id="40" idx="2"/>
            <a:endCxn id="161" idx="2"/>
          </p:cNvCxnSpPr>
          <p:nvPr/>
        </p:nvCxnSpPr>
        <p:spPr>
          <a:xfrm>
            <a:off x="9605866" y="4439036"/>
            <a:ext cx="1020924" cy="2062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1B46E494-8F49-470A-A012-DAE69ACC2287}"/>
              </a:ext>
            </a:extLst>
          </p:cNvPr>
          <p:cNvSpPr/>
          <p:nvPr/>
        </p:nvSpPr>
        <p:spPr>
          <a:xfrm>
            <a:off x="7755286" y="-7647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Mã lớp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DFAAC29-7249-47DF-9F7E-324650E46889}"/>
              </a:ext>
            </a:extLst>
          </p:cNvPr>
          <p:cNvSpPr/>
          <p:nvPr/>
        </p:nvSpPr>
        <p:spPr>
          <a:xfrm>
            <a:off x="9758568" y="12323"/>
            <a:ext cx="1474237" cy="625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lớp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22988CD-EBDD-4E3B-BE82-130B5CA4E3CD}"/>
              </a:ext>
            </a:extLst>
          </p:cNvPr>
          <p:cNvCxnSpPr>
            <a:cxnSpLocks/>
            <a:stCxn id="41" idx="0"/>
            <a:endCxn id="177" idx="4"/>
          </p:cNvCxnSpPr>
          <p:nvPr/>
        </p:nvCxnSpPr>
        <p:spPr>
          <a:xfrm flipH="1" flipV="1">
            <a:off x="8492405" y="617504"/>
            <a:ext cx="1113460" cy="803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9DEB2C7-5DC9-4819-B353-92E599ABB8BD}"/>
              </a:ext>
            </a:extLst>
          </p:cNvPr>
          <p:cNvCxnSpPr>
            <a:cxnSpLocks/>
            <a:stCxn id="41" idx="0"/>
            <a:endCxn id="178" idx="4"/>
          </p:cNvCxnSpPr>
          <p:nvPr/>
        </p:nvCxnSpPr>
        <p:spPr>
          <a:xfrm flipV="1">
            <a:off x="9605865" y="637474"/>
            <a:ext cx="889822" cy="7831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47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ED7ED94-5FCE-4E81-92EC-D7D87A1C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78055"/>
              </p:ext>
            </p:extLst>
          </p:nvPr>
        </p:nvGraphicFramePr>
        <p:xfrm>
          <a:off x="2422850" y="46084"/>
          <a:ext cx="2668556" cy="1337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556">
                  <a:extLst>
                    <a:ext uri="{9D8B030D-6E8A-4147-A177-3AD203B41FA5}">
                      <a16:colId xmlns:a16="http://schemas.microsoft.com/office/drawing/2014/main" val="1709355834"/>
                    </a:ext>
                  </a:extLst>
                </a:gridCol>
              </a:tblGrid>
              <a:tr h="5959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Loại sách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2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loại sách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Tên loại sách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5538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60FD60-DFC2-47BD-A700-2F5FB9D4B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98748"/>
              </p:ext>
            </p:extLst>
          </p:nvPr>
        </p:nvGraphicFramePr>
        <p:xfrm>
          <a:off x="6920204" y="48867"/>
          <a:ext cx="2668556" cy="1337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556">
                  <a:extLst>
                    <a:ext uri="{9D8B030D-6E8A-4147-A177-3AD203B41FA5}">
                      <a16:colId xmlns:a16="http://schemas.microsoft.com/office/drawing/2014/main" val="1709355834"/>
                    </a:ext>
                  </a:extLst>
                </a:gridCol>
              </a:tblGrid>
              <a:tr h="5959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Lớp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2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lớp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Tên lớp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5538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3EC292B-D1F7-4957-A4CB-38BB1F1D2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45233"/>
              </p:ext>
            </p:extLst>
          </p:nvPr>
        </p:nvGraphicFramePr>
        <p:xfrm>
          <a:off x="662473" y="2377630"/>
          <a:ext cx="2668556" cy="4304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556">
                  <a:extLst>
                    <a:ext uri="{9D8B030D-6E8A-4147-A177-3AD203B41FA5}">
                      <a16:colId xmlns:a16="http://schemas.microsoft.com/office/drawing/2014/main" val="1709355834"/>
                    </a:ext>
                  </a:extLst>
                </a:gridCol>
              </a:tblGrid>
              <a:tr h="5959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Sách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2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sách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Tiêu đề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5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Nhà xuất bản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9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Tác giả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7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trang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1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lượng bản sao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0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Giá tiền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4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Ngày nhập kho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0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Vị trí đặt sách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loại sách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825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CC3A2ED-77A9-40B5-ADBE-A385E2C79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28272"/>
              </p:ext>
            </p:extLst>
          </p:nvPr>
        </p:nvGraphicFramePr>
        <p:xfrm>
          <a:off x="8621486" y="3721237"/>
          <a:ext cx="2668556" cy="245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556">
                  <a:extLst>
                    <a:ext uri="{9D8B030D-6E8A-4147-A177-3AD203B41FA5}">
                      <a16:colId xmlns:a16="http://schemas.microsoft.com/office/drawing/2014/main" val="1709355834"/>
                    </a:ext>
                  </a:extLst>
                </a:gridCol>
              </a:tblGrid>
              <a:tr h="5959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Sinh viên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2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sinh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Tên sinh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5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Ngày hết hạn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9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Chuyên ngành học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7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lớp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1704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7CCD332-610E-4936-A8C9-E4B790F00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01507"/>
              </p:ext>
            </p:extLst>
          </p:nvPr>
        </p:nvGraphicFramePr>
        <p:xfrm>
          <a:off x="4761722" y="2937467"/>
          <a:ext cx="2668556" cy="245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556">
                  <a:extLst>
                    <a:ext uri="{9D8B030D-6E8A-4147-A177-3AD203B41FA5}">
                      <a16:colId xmlns:a16="http://schemas.microsoft.com/office/drawing/2014/main" val="1709355834"/>
                    </a:ext>
                  </a:extLst>
                </a:gridCol>
              </a:tblGrid>
              <a:tr h="5959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Phiếu mượn sách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2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phiếu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5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sinh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5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sách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9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Ngày mượn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7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Ghi chú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17041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5A5913-DA9D-4BC6-8968-222F00A821E3}"/>
              </a:ext>
            </a:extLst>
          </p:cNvPr>
          <p:cNvCxnSpPr>
            <a:cxnSpLocks/>
          </p:cNvCxnSpPr>
          <p:nvPr/>
        </p:nvCxnSpPr>
        <p:spPr>
          <a:xfrm>
            <a:off x="279919" y="6512767"/>
            <a:ext cx="3825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17C6D-EF49-4C21-BBFD-FC204C25DEAE}"/>
              </a:ext>
            </a:extLst>
          </p:cNvPr>
          <p:cNvCxnSpPr>
            <a:cxnSpLocks/>
          </p:cNvCxnSpPr>
          <p:nvPr/>
        </p:nvCxnSpPr>
        <p:spPr>
          <a:xfrm>
            <a:off x="279919" y="830424"/>
            <a:ext cx="0" cy="5682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7038C2-C12C-47D3-B6CD-2B0771F2A156}"/>
              </a:ext>
            </a:extLst>
          </p:cNvPr>
          <p:cNvCxnSpPr>
            <a:cxnSpLocks/>
          </p:cNvCxnSpPr>
          <p:nvPr/>
        </p:nvCxnSpPr>
        <p:spPr>
          <a:xfrm>
            <a:off x="279919" y="830424"/>
            <a:ext cx="21429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5A0EC9-F80F-4E96-91C8-05C05822A8D7}"/>
              </a:ext>
            </a:extLst>
          </p:cNvPr>
          <p:cNvCxnSpPr>
            <a:cxnSpLocks/>
          </p:cNvCxnSpPr>
          <p:nvPr/>
        </p:nvCxnSpPr>
        <p:spPr>
          <a:xfrm>
            <a:off x="11290042" y="5990252"/>
            <a:ext cx="4571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8E14CF-C8CB-4FD9-A0B3-9BBF7D0DDBE3}"/>
              </a:ext>
            </a:extLst>
          </p:cNvPr>
          <p:cNvCxnSpPr>
            <a:cxnSpLocks/>
          </p:cNvCxnSpPr>
          <p:nvPr/>
        </p:nvCxnSpPr>
        <p:spPr>
          <a:xfrm>
            <a:off x="11747241" y="830424"/>
            <a:ext cx="0" cy="5159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C46BE2-E27A-4500-AA9C-29F7A7CA6CC1}"/>
              </a:ext>
            </a:extLst>
          </p:cNvPr>
          <p:cNvCxnSpPr>
            <a:cxnSpLocks/>
          </p:cNvCxnSpPr>
          <p:nvPr/>
        </p:nvCxnSpPr>
        <p:spPr>
          <a:xfrm flipH="1">
            <a:off x="9588760" y="839753"/>
            <a:ext cx="21584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28F30E-B16B-4F00-A7CA-80749177D861}"/>
              </a:ext>
            </a:extLst>
          </p:cNvPr>
          <p:cNvCxnSpPr>
            <a:cxnSpLocks/>
          </p:cNvCxnSpPr>
          <p:nvPr/>
        </p:nvCxnSpPr>
        <p:spPr>
          <a:xfrm>
            <a:off x="4030824" y="4441371"/>
            <a:ext cx="730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51C631-28BC-45EB-A2AE-5101E8F6B954}"/>
              </a:ext>
            </a:extLst>
          </p:cNvPr>
          <p:cNvCxnSpPr>
            <a:cxnSpLocks/>
          </p:cNvCxnSpPr>
          <p:nvPr/>
        </p:nvCxnSpPr>
        <p:spPr>
          <a:xfrm>
            <a:off x="4030824" y="3172408"/>
            <a:ext cx="0" cy="1268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1CFF8D-34F2-4479-B730-E83FC5A5BEC6}"/>
              </a:ext>
            </a:extLst>
          </p:cNvPr>
          <p:cNvCxnSpPr>
            <a:cxnSpLocks/>
          </p:cNvCxnSpPr>
          <p:nvPr/>
        </p:nvCxnSpPr>
        <p:spPr>
          <a:xfrm flipH="1">
            <a:off x="3312367" y="3172408"/>
            <a:ext cx="7184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7128F77-9548-4CCB-A40C-167C37B8FF1B}"/>
              </a:ext>
            </a:extLst>
          </p:cNvPr>
          <p:cNvCxnSpPr>
            <a:cxnSpLocks/>
          </p:cNvCxnSpPr>
          <p:nvPr/>
        </p:nvCxnSpPr>
        <p:spPr>
          <a:xfrm>
            <a:off x="7430278" y="4072000"/>
            <a:ext cx="640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586620-0023-40F2-9131-416C9B4FA578}"/>
              </a:ext>
            </a:extLst>
          </p:cNvPr>
          <p:cNvCxnSpPr>
            <a:cxnSpLocks/>
          </p:cNvCxnSpPr>
          <p:nvPr/>
        </p:nvCxnSpPr>
        <p:spPr>
          <a:xfrm>
            <a:off x="8070980" y="4072000"/>
            <a:ext cx="0" cy="457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D4E45D-C8D6-4CA6-A367-B373D3A902A8}"/>
              </a:ext>
            </a:extLst>
          </p:cNvPr>
          <p:cNvCxnSpPr>
            <a:cxnSpLocks/>
          </p:cNvCxnSpPr>
          <p:nvPr/>
        </p:nvCxnSpPr>
        <p:spPr>
          <a:xfrm>
            <a:off x="8070980" y="4514997"/>
            <a:ext cx="5505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6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145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Vinh</dc:creator>
  <cp:lastModifiedBy>Nguyễn Vinh</cp:lastModifiedBy>
  <cp:revision>1</cp:revision>
  <dcterms:created xsi:type="dcterms:W3CDTF">2022-03-23T08:27:44Z</dcterms:created>
  <dcterms:modified xsi:type="dcterms:W3CDTF">2022-03-23T09:08:02Z</dcterms:modified>
</cp:coreProperties>
</file>