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E259-9E78-4174-858A-24692B3CF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127D-7F75-460E-A0B4-775DBAA3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DC74-64AA-4ADF-BA30-5C1F00A6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531D-D613-49DA-960B-676DBD65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F9A4-D551-4D12-BAB0-88AA7E51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486C-65E9-49D1-82CF-24A4861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56D97-A5C4-4965-87AE-B120EAC0C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9080-E3EC-490D-8957-000A38D5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70EB-04A2-4CE9-8732-28F00925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4670-3C8B-44D4-A542-D3C75CD7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1C3E-8D37-4398-AB05-D77A4FB9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0057B-5233-4A62-918B-BF7AF420A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236C-ED1C-4F72-9A42-8191B8A1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FFBF-E309-4769-93E6-AB2B9470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DA97-D51C-4697-9A3A-0204A23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7CAE-5916-4013-B2FC-B9292508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BD25-553E-4E22-95AF-42C9184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BF92-F7F9-4CF9-BFD7-E8A269C9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82A0-FABE-4C92-883C-90D5D8A1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BC07-41B0-4FFB-AA54-8D96289D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4C0F-E4E9-4493-82FB-AE85D634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A804-5A16-451B-A956-6DC18ADA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DD02-05B1-477A-B637-62D6B5D4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BF6D-2712-4E06-9CA1-8FA79755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4456-853A-470E-9172-739BED36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3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1C67-33E9-4949-AF3D-83F9735A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5728-779B-4603-83B9-CA0AF5F96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B7033-1446-4703-9495-77BA742D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68DD-B325-42E9-8257-6AA0CDB2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E74B-5068-4CD0-977B-52CE4699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FE8CB-8742-4969-8702-AD47A498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BEF5-12D2-43BF-A83F-7F7578F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EC40-EDDF-4A72-B9BC-B523A731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F409-5382-4227-94AE-E89974B8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3A7A-DDAB-45F9-B9F8-9B434F47F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2B7CA-C0F3-4CCC-8135-248946AF5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33A13-6F33-43AC-88E5-25A935D8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8E90B-8F22-4E02-95E4-3DA6A557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2DCF-DA6C-4098-AF11-85CA8F49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B414-627F-4A3B-B296-A1999A92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E19DC-0C8A-423F-BDF9-40875E7C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0C846-A244-4DF3-B467-7F71A2AD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5E0C6-C46C-4A02-B90D-1FB5056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7D89A-92F9-4C97-85FD-EF9957F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797C-2EF4-414D-8446-60FD4752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A7CF-7684-4EB1-B400-E69A72C9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33C-681E-4893-8907-D18CB1D6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AEE1-E001-40E8-9B71-AB7D47A0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86F5-D428-4384-9B58-1AA978FB9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E4D7-8324-4603-BCAD-500471F4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3AA5-9BE0-4414-998A-172A64CC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5135-D599-4078-A2CD-0DC1B05E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11F4-0537-49B0-8AF7-DC9997D3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42B27-CCF4-44A4-A915-24A5DEC35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3CE80-053D-4EAE-992C-142300DB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2421-1734-4C8E-818B-421B063F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A344B-56BF-4D95-A670-D8053B99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856F4-06D3-4D9D-B185-838BB4E2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D0B5F-D8F5-4029-AE70-5AD53633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21FE-6385-4365-A057-4CBC2968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CEE3-C14F-4324-8E5C-ACF629BD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FD7D-73CB-4525-95FD-B5D1B46A4C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20FA-7614-4792-A3E8-200FCE30D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4538-483C-40FF-9A51-F21254A3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8BAF-5A2A-48F7-8E88-0B9CED88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E9FCF1-89CF-42A2-8DA6-CA516468F34D}"/>
              </a:ext>
            </a:extLst>
          </p:cNvPr>
          <p:cNvSpPr/>
          <p:nvPr/>
        </p:nvSpPr>
        <p:spPr>
          <a:xfrm>
            <a:off x="5114730" y="0"/>
            <a:ext cx="1962539" cy="774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CHÍNH PHỦ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B6E4F-0DB9-4A6B-870E-C1577852D130}"/>
              </a:ext>
            </a:extLst>
          </p:cNvPr>
          <p:cNvSpPr/>
          <p:nvPr/>
        </p:nvSpPr>
        <p:spPr>
          <a:xfrm>
            <a:off x="9411530" y="1231641"/>
            <a:ext cx="1332000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BỘ CÔNG THƯƠNG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6EA2C-01A4-4B8B-8D1C-41596B8B65CF}"/>
              </a:ext>
            </a:extLst>
          </p:cNvPr>
          <p:cNvSpPr/>
          <p:nvPr/>
        </p:nvSpPr>
        <p:spPr>
          <a:xfrm>
            <a:off x="1467662" y="1231641"/>
            <a:ext cx="1332000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BỘ GIÁO DỤC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36FEB-BA64-4DE5-8612-4AA31DA01956}"/>
              </a:ext>
            </a:extLst>
          </p:cNvPr>
          <p:cNvSpPr/>
          <p:nvPr/>
        </p:nvSpPr>
        <p:spPr>
          <a:xfrm>
            <a:off x="5429999" y="1231641"/>
            <a:ext cx="1332000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BỘ Y TẾ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A709B-D993-4139-933B-030EC77191AE}"/>
              </a:ext>
            </a:extLst>
          </p:cNvPr>
          <p:cNvSpPr/>
          <p:nvPr/>
        </p:nvSpPr>
        <p:spPr>
          <a:xfrm>
            <a:off x="703092" y="2654552"/>
            <a:ext cx="936000" cy="774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CỤC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F8FEA-C40C-4330-B06B-B0DEC6A20BA6}"/>
              </a:ext>
            </a:extLst>
          </p:cNvPr>
          <p:cNvSpPr/>
          <p:nvPr/>
        </p:nvSpPr>
        <p:spPr>
          <a:xfrm>
            <a:off x="2589762" y="2649877"/>
            <a:ext cx="936000" cy="774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CỤC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32386-AC31-4FD1-9A34-422DDF07B69D}"/>
              </a:ext>
            </a:extLst>
          </p:cNvPr>
          <p:cNvSpPr/>
          <p:nvPr/>
        </p:nvSpPr>
        <p:spPr>
          <a:xfrm>
            <a:off x="4586762" y="2649877"/>
            <a:ext cx="936000" cy="774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CỤC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93FD7-2C63-4FAB-A1B7-84543564AD8E}"/>
              </a:ext>
            </a:extLst>
          </p:cNvPr>
          <p:cNvSpPr/>
          <p:nvPr/>
        </p:nvSpPr>
        <p:spPr>
          <a:xfrm>
            <a:off x="6405993" y="2654553"/>
            <a:ext cx="936000" cy="774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CỤC 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567829-A726-4E91-B224-D26B75DA4F98}"/>
              </a:ext>
            </a:extLst>
          </p:cNvPr>
          <p:cNvSpPr/>
          <p:nvPr/>
        </p:nvSpPr>
        <p:spPr>
          <a:xfrm>
            <a:off x="8460574" y="2654551"/>
            <a:ext cx="936000" cy="774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CỤC 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C33CE4-85EF-4D64-9331-765DDFDB9D20}"/>
              </a:ext>
            </a:extLst>
          </p:cNvPr>
          <p:cNvSpPr/>
          <p:nvPr/>
        </p:nvSpPr>
        <p:spPr>
          <a:xfrm>
            <a:off x="10651339" y="2654553"/>
            <a:ext cx="936000" cy="774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CỤC 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F816B-028F-43ED-8934-CA3F7192C064}"/>
              </a:ext>
            </a:extLst>
          </p:cNvPr>
          <p:cNvSpPr/>
          <p:nvPr/>
        </p:nvSpPr>
        <p:spPr>
          <a:xfrm>
            <a:off x="0" y="4464700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EBF130-5AB6-4709-A801-4560C4DC90C5}"/>
              </a:ext>
            </a:extLst>
          </p:cNvPr>
          <p:cNvSpPr/>
          <p:nvPr/>
        </p:nvSpPr>
        <p:spPr>
          <a:xfrm>
            <a:off x="1296233" y="4464698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DB04B2-A29B-4EF6-B753-D6C866D8667B}"/>
              </a:ext>
            </a:extLst>
          </p:cNvPr>
          <p:cNvSpPr/>
          <p:nvPr/>
        </p:nvSpPr>
        <p:spPr>
          <a:xfrm>
            <a:off x="2593936" y="4464698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63AFC-636B-41E0-BBD8-ED1F54AA69EF}"/>
              </a:ext>
            </a:extLst>
          </p:cNvPr>
          <p:cNvSpPr/>
          <p:nvPr/>
        </p:nvSpPr>
        <p:spPr>
          <a:xfrm>
            <a:off x="3900159" y="4464698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 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671A5-BAA9-4AB1-8CF8-6B6998DCF913}"/>
              </a:ext>
            </a:extLst>
          </p:cNvPr>
          <p:cNvSpPr/>
          <p:nvPr/>
        </p:nvSpPr>
        <p:spPr>
          <a:xfrm>
            <a:off x="5343446" y="4464685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B6C34-F1F5-4296-A1DD-21291048A9C4}"/>
              </a:ext>
            </a:extLst>
          </p:cNvPr>
          <p:cNvSpPr/>
          <p:nvPr/>
        </p:nvSpPr>
        <p:spPr>
          <a:xfrm>
            <a:off x="6436787" y="4464698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 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5C4D0-761F-4420-9C15-732B8E3A11F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133662" y="774441"/>
            <a:ext cx="3962338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7E4473-CA8D-4D09-BDE9-FE7253BFE5A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774441"/>
            <a:ext cx="1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3662FD-E32B-491F-B7FB-47EEAA7ABA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774441"/>
            <a:ext cx="398153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6166A7-0BF8-42CD-BFB2-7635288EA1B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171092" y="2006082"/>
            <a:ext cx="962570" cy="648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A056CB-58C5-471A-AE44-0C47C591559C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468000" y="3428993"/>
            <a:ext cx="703092" cy="103570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171B14-06B4-4A10-8FD5-816422F7B23D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171092" y="3428993"/>
            <a:ext cx="593141" cy="10357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DBAC1C-BD67-4BDE-A1B3-5CEBDD27AC04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3057762" y="3424318"/>
            <a:ext cx="4174" cy="1040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124C47-598A-4D67-903D-8D2C6D635198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4368159" y="3424318"/>
            <a:ext cx="686603" cy="1040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22D882-340C-4EF7-BCF7-ECA43DD4F8ED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6873993" y="3428994"/>
            <a:ext cx="30794" cy="10357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289689-CDB0-4AAE-A5C4-1A520EB5218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5054762" y="3424318"/>
            <a:ext cx="756684" cy="10403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095A3DD-DF24-4E17-9D2C-C2908F28284E}"/>
              </a:ext>
            </a:extLst>
          </p:cNvPr>
          <p:cNvSpPr/>
          <p:nvPr/>
        </p:nvSpPr>
        <p:spPr>
          <a:xfrm>
            <a:off x="8474981" y="4464685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784271-D801-4203-8E45-B3A54E285CBC}"/>
              </a:ext>
            </a:extLst>
          </p:cNvPr>
          <p:cNvSpPr/>
          <p:nvPr/>
        </p:nvSpPr>
        <p:spPr>
          <a:xfrm>
            <a:off x="10045174" y="4464687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9FD42C-0AB3-4767-AEEF-6D087635C491}"/>
              </a:ext>
            </a:extLst>
          </p:cNvPr>
          <p:cNvSpPr/>
          <p:nvPr/>
        </p:nvSpPr>
        <p:spPr>
          <a:xfrm>
            <a:off x="11203822" y="4450676"/>
            <a:ext cx="936000" cy="774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6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6EEC74-FC72-4A1F-AD68-58474AF2BFD7}"/>
              </a:ext>
            </a:extLst>
          </p:cNvPr>
          <p:cNvCxnSpPr>
            <a:cxnSpLocks/>
            <a:stCxn id="16" idx="2"/>
            <a:endCxn id="70" idx="0"/>
          </p:cNvCxnSpPr>
          <p:nvPr/>
        </p:nvCxnSpPr>
        <p:spPr>
          <a:xfrm>
            <a:off x="8928574" y="3428992"/>
            <a:ext cx="14407" cy="10356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DE837E-3883-48B9-A3AD-B61455777129}"/>
              </a:ext>
            </a:extLst>
          </p:cNvPr>
          <p:cNvCxnSpPr>
            <a:cxnSpLocks/>
            <a:stCxn id="17" idx="2"/>
            <a:endCxn id="71" idx="0"/>
          </p:cNvCxnSpPr>
          <p:nvPr/>
        </p:nvCxnSpPr>
        <p:spPr>
          <a:xfrm flipH="1">
            <a:off x="10513174" y="3428994"/>
            <a:ext cx="606165" cy="10356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FF0849-232C-40D9-88D5-AA5B5CD4E983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>
            <a:off x="11119339" y="3428994"/>
            <a:ext cx="552483" cy="10216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7A8AD7-6945-4085-8634-C4F7244EA5A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054762" y="2006082"/>
            <a:ext cx="1041237" cy="643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66198E-4ABB-4A98-9592-8CB57C90FFE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133662" y="2006082"/>
            <a:ext cx="924100" cy="643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B52A5-C172-4C61-978F-73A14454E59D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6095999" y="2006082"/>
            <a:ext cx="777994" cy="648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1709F1-4175-4017-88DB-1C758515337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8928574" y="2006082"/>
            <a:ext cx="1148956" cy="648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F6280F-3B3B-4109-8EB7-250FF83BE6DB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10077530" y="2006082"/>
            <a:ext cx="1041809" cy="648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335C43C-0E96-4B9B-B1FF-7292AABB6EF9}"/>
              </a:ext>
            </a:extLst>
          </p:cNvPr>
          <p:cNvSpPr/>
          <p:nvPr/>
        </p:nvSpPr>
        <p:spPr>
          <a:xfrm>
            <a:off x="0" y="5696340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Q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96052AF-871B-496B-B6CD-A61D6B29C877}"/>
              </a:ext>
            </a:extLst>
          </p:cNvPr>
          <p:cNvSpPr/>
          <p:nvPr/>
        </p:nvSpPr>
        <p:spPr>
          <a:xfrm>
            <a:off x="1296233" y="5696338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7ECD93-DED0-4F00-9179-13A14BEC0ECF}"/>
              </a:ext>
            </a:extLst>
          </p:cNvPr>
          <p:cNvSpPr/>
          <p:nvPr/>
        </p:nvSpPr>
        <p:spPr>
          <a:xfrm>
            <a:off x="2593936" y="5696338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3384695-0212-495F-838B-B1433F73A036}"/>
              </a:ext>
            </a:extLst>
          </p:cNvPr>
          <p:cNvSpPr/>
          <p:nvPr/>
        </p:nvSpPr>
        <p:spPr>
          <a:xfrm>
            <a:off x="3900159" y="5696338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D78DE2E-1AC9-41A9-8968-297FC735F9E3}"/>
              </a:ext>
            </a:extLst>
          </p:cNvPr>
          <p:cNvSpPr/>
          <p:nvPr/>
        </p:nvSpPr>
        <p:spPr>
          <a:xfrm>
            <a:off x="5343446" y="5696325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2786CE-8AF9-4165-BD94-650461E1A755}"/>
              </a:ext>
            </a:extLst>
          </p:cNvPr>
          <p:cNvSpPr/>
          <p:nvPr/>
        </p:nvSpPr>
        <p:spPr>
          <a:xfrm>
            <a:off x="6436787" y="5696338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Y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0DFCD4-C844-4CE4-AD37-C4BD8E689062}"/>
              </a:ext>
            </a:extLst>
          </p:cNvPr>
          <p:cNvSpPr/>
          <p:nvPr/>
        </p:nvSpPr>
        <p:spPr>
          <a:xfrm>
            <a:off x="7731081" y="5696325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U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9B6542C-FEE0-42D3-873E-520D87E0136F}"/>
              </a:ext>
            </a:extLst>
          </p:cNvPr>
          <p:cNvSpPr/>
          <p:nvPr/>
        </p:nvSpPr>
        <p:spPr>
          <a:xfrm>
            <a:off x="10045174" y="5696327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O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4B75F43-59ED-413B-A0AD-8A7FF652A5DB}"/>
              </a:ext>
            </a:extLst>
          </p:cNvPr>
          <p:cNvSpPr/>
          <p:nvPr/>
        </p:nvSpPr>
        <p:spPr>
          <a:xfrm>
            <a:off x="11203822" y="5682316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P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303DD2F-3E93-4B4C-86A5-2176F140633D}"/>
              </a:ext>
            </a:extLst>
          </p:cNvPr>
          <p:cNvCxnSpPr>
            <a:cxnSpLocks/>
            <a:stCxn id="18" idx="2"/>
            <a:endCxn id="148" idx="0"/>
          </p:cNvCxnSpPr>
          <p:nvPr/>
        </p:nvCxnSpPr>
        <p:spPr>
          <a:xfrm>
            <a:off x="468000" y="5239141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69C850A-C478-447E-BFE9-6FF6EDABFB26}"/>
              </a:ext>
            </a:extLst>
          </p:cNvPr>
          <p:cNvCxnSpPr>
            <a:cxnSpLocks/>
            <a:stCxn id="19" idx="2"/>
            <a:endCxn id="149" idx="0"/>
          </p:cNvCxnSpPr>
          <p:nvPr/>
        </p:nvCxnSpPr>
        <p:spPr>
          <a:xfrm>
            <a:off x="1764233" y="5239139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CF49E77-5EAF-4CEC-861A-39502D68C7CA}"/>
              </a:ext>
            </a:extLst>
          </p:cNvPr>
          <p:cNvCxnSpPr>
            <a:cxnSpLocks/>
            <a:stCxn id="20" idx="2"/>
            <a:endCxn id="150" idx="0"/>
          </p:cNvCxnSpPr>
          <p:nvPr/>
        </p:nvCxnSpPr>
        <p:spPr>
          <a:xfrm>
            <a:off x="3061936" y="5239139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416263A-51F6-45A0-AADB-013F86D2513F}"/>
              </a:ext>
            </a:extLst>
          </p:cNvPr>
          <p:cNvCxnSpPr>
            <a:cxnSpLocks/>
            <a:stCxn id="21" idx="2"/>
            <a:endCxn id="151" idx="0"/>
          </p:cNvCxnSpPr>
          <p:nvPr/>
        </p:nvCxnSpPr>
        <p:spPr>
          <a:xfrm>
            <a:off x="4368159" y="5239139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883230C-D9C2-4C85-9E1F-8C2D6308E247}"/>
              </a:ext>
            </a:extLst>
          </p:cNvPr>
          <p:cNvCxnSpPr>
            <a:cxnSpLocks/>
            <a:stCxn id="22" idx="2"/>
            <a:endCxn id="152" idx="0"/>
          </p:cNvCxnSpPr>
          <p:nvPr/>
        </p:nvCxnSpPr>
        <p:spPr>
          <a:xfrm>
            <a:off x="5811446" y="5239126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19EA150-041F-4734-98ED-5E3BA3C80A52}"/>
              </a:ext>
            </a:extLst>
          </p:cNvPr>
          <p:cNvCxnSpPr>
            <a:cxnSpLocks/>
            <a:stCxn id="23" idx="2"/>
            <a:endCxn id="153" idx="0"/>
          </p:cNvCxnSpPr>
          <p:nvPr/>
        </p:nvCxnSpPr>
        <p:spPr>
          <a:xfrm>
            <a:off x="6904787" y="5239139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ADBEE2-28F1-478E-83DC-358D817B5E08}"/>
              </a:ext>
            </a:extLst>
          </p:cNvPr>
          <p:cNvCxnSpPr>
            <a:cxnSpLocks/>
            <a:stCxn id="70" idx="2"/>
            <a:endCxn id="154" idx="0"/>
          </p:cNvCxnSpPr>
          <p:nvPr/>
        </p:nvCxnSpPr>
        <p:spPr>
          <a:xfrm flipH="1">
            <a:off x="8199081" y="5239126"/>
            <a:ext cx="74390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B924F6E-7B48-418D-BAC4-46F6CA5DC899}"/>
              </a:ext>
            </a:extLst>
          </p:cNvPr>
          <p:cNvCxnSpPr>
            <a:cxnSpLocks/>
            <a:stCxn id="71" idx="2"/>
            <a:endCxn id="155" idx="0"/>
          </p:cNvCxnSpPr>
          <p:nvPr/>
        </p:nvCxnSpPr>
        <p:spPr>
          <a:xfrm>
            <a:off x="10513174" y="5239128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BADE0FA-4821-4642-8FE2-E3B28A0252A6}"/>
              </a:ext>
            </a:extLst>
          </p:cNvPr>
          <p:cNvCxnSpPr>
            <a:cxnSpLocks/>
            <a:stCxn id="72" idx="2"/>
            <a:endCxn id="156" idx="0"/>
          </p:cNvCxnSpPr>
          <p:nvPr/>
        </p:nvCxnSpPr>
        <p:spPr>
          <a:xfrm>
            <a:off x="11671822" y="5225117"/>
            <a:ext cx="0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E8523A9-7DE4-42A5-AC67-9164428F3E5D}"/>
              </a:ext>
            </a:extLst>
          </p:cNvPr>
          <p:cNvSpPr/>
          <p:nvPr/>
        </p:nvSpPr>
        <p:spPr>
          <a:xfrm>
            <a:off x="8872883" y="5696325"/>
            <a:ext cx="936000" cy="7744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I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523CA6A-C928-497B-AAAF-7FF089D99C56}"/>
              </a:ext>
            </a:extLst>
          </p:cNvPr>
          <p:cNvCxnSpPr>
            <a:cxnSpLocks/>
            <a:stCxn id="70" idx="2"/>
            <a:endCxn id="187" idx="0"/>
          </p:cNvCxnSpPr>
          <p:nvPr/>
        </p:nvCxnSpPr>
        <p:spPr>
          <a:xfrm>
            <a:off x="8942981" y="5239126"/>
            <a:ext cx="397902" cy="45719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02A8D3F-A2FC-44F8-A4A8-14D7972CA122}"/>
              </a:ext>
            </a:extLst>
          </p:cNvPr>
          <p:cNvSpPr txBox="1"/>
          <p:nvPr/>
        </p:nvSpPr>
        <p:spPr>
          <a:xfrm>
            <a:off x="354563" y="158620"/>
            <a:ext cx="37788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MÔ HÌNH PHÂN CẤP</a:t>
            </a:r>
          </a:p>
        </p:txBody>
      </p:sp>
    </p:spTree>
    <p:extLst>
      <p:ext uri="{BB962C8B-B14F-4D97-AF65-F5344CB8AC3E}">
        <p14:creationId xmlns:p14="http://schemas.microsoft.com/office/powerpoint/2010/main" val="421376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A78F59-3213-4BF7-92C8-5D4B5A9EDE07}"/>
              </a:ext>
            </a:extLst>
          </p:cNvPr>
          <p:cNvSpPr/>
          <p:nvPr/>
        </p:nvSpPr>
        <p:spPr>
          <a:xfrm>
            <a:off x="1642188" y="1268962"/>
            <a:ext cx="1847461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GIẢNG VIÊN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0F537-0AC3-4251-89F4-0364183523CE}"/>
              </a:ext>
            </a:extLst>
          </p:cNvPr>
          <p:cNvSpPr/>
          <p:nvPr/>
        </p:nvSpPr>
        <p:spPr>
          <a:xfrm>
            <a:off x="4945225" y="1268962"/>
            <a:ext cx="1847461" cy="7557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GIẢNG VIÊN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F8FC3-8049-4A80-B37F-04F32D8E90C1}"/>
              </a:ext>
            </a:extLst>
          </p:cNvPr>
          <p:cNvSpPr/>
          <p:nvPr/>
        </p:nvSpPr>
        <p:spPr>
          <a:xfrm>
            <a:off x="8248261" y="1268963"/>
            <a:ext cx="1847461" cy="7557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GIẢNG VIÊN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162D7-4579-4093-8397-8C845F11FCC2}"/>
              </a:ext>
            </a:extLst>
          </p:cNvPr>
          <p:cNvSpPr/>
          <p:nvPr/>
        </p:nvSpPr>
        <p:spPr>
          <a:xfrm>
            <a:off x="11671" y="5803642"/>
            <a:ext cx="1847461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 WE17325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94F12-EE83-4717-924D-1921A9739174}"/>
              </a:ext>
            </a:extLst>
          </p:cNvPr>
          <p:cNvSpPr/>
          <p:nvPr/>
        </p:nvSpPr>
        <p:spPr>
          <a:xfrm>
            <a:off x="0" y="3429000"/>
            <a:ext cx="1847461" cy="75577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MÔN CSDL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42006-6A30-4C1D-A32E-99309EC619A1}"/>
              </a:ext>
            </a:extLst>
          </p:cNvPr>
          <p:cNvSpPr/>
          <p:nvPr/>
        </p:nvSpPr>
        <p:spPr>
          <a:xfrm>
            <a:off x="3452070" y="3431329"/>
            <a:ext cx="1847461" cy="7557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MÔN XD 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34A247-FBE8-42F6-8218-F1A4C8750EC5}"/>
              </a:ext>
            </a:extLst>
          </p:cNvPr>
          <p:cNvSpPr/>
          <p:nvPr/>
        </p:nvSpPr>
        <p:spPr>
          <a:xfrm>
            <a:off x="6904140" y="3431328"/>
            <a:ext cx="1847461" cy="7557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MÔN JAVA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04B53-C81A-4E7E-A6D9-C1E769DFE556}"/>
              </a:ext>
            </a:extLst>
          </p:cNvPr>
          <p:cNvSpPr/>
          <p:nvPr/>
        </p:nvSpPr>
        <p:spPr>
          <a:xfrm>
            <a:off x="10356209" y="3429000"/>
            <a:ext cx="1847461" cy="75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MÔN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ED216-F2B4-4CEF-8670-2709D7019927}"/>
              </a:ext>
            </a:extLst>
          </p:cNvPr>
          <p:cNvSpPr/>
          <p:nvPr/>
        </p:nvSpPr>
        <p:spPr>
          <a:xfrm>
            <a:off x="3455960" y="5808304"/>
            <a:ext cx="1847461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 CP17305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31F852-FF6C-472C-92F9-D855B604B6F5}"/>
              </a:ext>
            </a:extLst>
          </p:cNvPr>
          <p:cNvSpPr/>
          <p:nvPr/>
        </p:nvSpPr>
        <p:spPr>
          <a:xfrm>
            <a:off x="10344539" y="5808303"/>
            <a:ext cx="1847461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 CP17329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535F7-DDCA-45C1-910C-BBF8BF8CD83D}"/>
              </a:ext>
            </a:extLst>
          </p:cNvPr>
          <p:cNvSpPr/>
          <p:nvPr/>
        </p:nvSpPr>
        <p:spPr>
          <a:xfrm>
            <a:off x="6900249" y="5808303"/>
            <a:ext cx="1847461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 WE17330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5EF67B-C4DD-4990-9B30-4DEAE137D6C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923731" y="2024741"/>
            <a:ext cx="1642188" cy="1404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2E018-92DA-4EB7-B07F-FD233A1E39C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565919" y="2024741"/>
            <a:ext cx="1809882" cy="1406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2BCB73-CD4C-4C97-B5BB-DCF548C751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565919" y="2024741"/>
            <a:ext cx="5261952" cy="1406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4D90F1-2135-417F-BFE9-BFAEE1DBBF4C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565919" y="2024741"/>
            <a:ext cx="8714021" cy="1404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7D8873-B31D-497F-B233-0B2A8CACCE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23731" y="2024741"/>
            <a:ext cx="4945225" cy="14042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DED021-5935-4D0D-8040-2CCC9014A3E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375801" y="2024741"/>
            <a:ext cx="1493155" cy="1406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E8C38F-8816-4414-AC7E-884D7932556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868956" y="2024741"/>
            <a:ext cx="1958915" cy="14065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5B01E-9323-45AF-BD01-D9EC91D3E20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68956" y="2024741"/>
            <a:ext cx="5410984" cy="14042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0E41A-9D9A-42C3-AB59-964F0F6BCB2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3731" y="2024742"/>
            <a:ext cx="8248261" cy="14042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28F3B0-8850-4665-B588-9FA7D8A2E97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171992" y="2024742"/>
            <a:ext cx="2107948" cy="14042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60DF3E-D45F-435C-8AB6-821098AB82B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7827871" y="2024742"/>
            <a:ext cx="1344121" cy="14065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DDEA01-4792-4BF0-983C-E1E2CF5D718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375801" y="2024742"/>
            <a:ext cx="4796191" cy="14065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03AD14-56CB-465F-AF16-8506A603015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23731" y="4184779"/>
            <a:ext cx="11671" cy="16188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E8523E-FA70-4EEB-B6DD-80168BB7AA5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23731" y="4184779"/>
            <a:ext cx="3455960" cy="162352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3C530C-1302-48AB-A951-EC22F21AE4A8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23731" y="4184779"/>
            <a:ext cx="6900249" cy="16235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32CE06-109C-4A86-9554-2E5E36AF19C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923731" y="4184779"/>
            <a:ext cx="10344539" cy="16235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DC17650-435E-4C70-B6E1-E6C02772072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935402" y="4187108"/>
            <a:ext cx="3440399" cy="1616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EA0561-E26A-4471-B4E3-556F55BB2DE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375801" y="4187108"/>
            <a:ext cx="3890" cy="16211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E1B57F-E98F-41E6-928C-2BC0A71782E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375801" y="4187108"/>
            <a:ext cx="3448179" cy="162119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57E87B-0C5F-4C41-9468-6EECC541A33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375801" y="4187108"/>
            <a:ext cx="6892469" cy="162119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A5B84B-ECD5-4D27-9E72-C8B077ABCE1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35402" y="4187107"/>
            <a:ext cx="6892469" cy="1616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890E07-DE14-4C25-BD4C-FD4872F928F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379691" y="4187107"/>
            <a:ext cx="3448180" cy="1621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A8513EA-411A-4192-9B74-779710DCAD7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7823980" y="4187107"/>
            <a:ext cx="3891" cy="1621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748EEA-1879-4D46-B050-2941FB17456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7827871" y="4187107"/>
            <a:ext cx="3440399" cy="1621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7B772C-F436-499E-9E03-0152C4CBD08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35402" y="4184779"/>
            <a:ext cx="10344538" cy="161886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C8BA95-F046-4C3F-8D42-4E118D0ADFF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379691" y="4184779"/>
            <a:ext cx="6900249" cy="16235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B99A878-E958-4777-9E08-23D9ED0C98A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7823980" y="4184779"/>
            <a:ext cx="3455960" cy="162352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084A4D-1F64-4D64-8685-0A419E5295F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11268270" y="4184779"/>
            <a:ext cx="11670" cy="162352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B65E40-CBF2-4BB5-80ED-9AAA5586B2AC}"/>
              </a:ext>
            </a:extLst>
          </p:cNvPr>
          <p:cNvSpPr/>
          <p:nvPr/>
        </p:nvSpPr>
        <p:spPr>
          <a:xfrm>
            <a:off x="4052597" y="0"/>
            <a:ext cx="3492755" cy="6904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BỘ MÔN CNTT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AC58C27-4707-48F4-85E2-2AF9CEDD0CAE}"/>
              </a:ext>
            </a:extLst>
          </p:cNvPr>
          <p:cNvCxnSpPr>
            <a:cxnSpLocks/>
            <a:stCxn id="171" idx="2"/>
            <a:endCxn id="5" idx="0"/>
          </p:cNvCxnSpPr>
          <p:nvPr/>
        </p:nvCxnSpPr>
        <p:spPr>
          <a:xfrm flipH="1">
            <a:off x="2565919" y="690465"/>
            <a:ext cx="3233056" cy="5784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91ED320-9E70-4C56-8F95-FF701C30B469}"/>
              </a:ext>
            </a:extLst>
          </p:cNvPr>
          <p:cNvCxnSpPr>
            <a:cxnSpLocks/>
            <a:stCxn id="171" idx="2"/>
            <a:endCxn id="6" idx="0"/>
          </p:cNvCxnSpPr>
          <p:nvPr/>
        </p:nvCxnSpPr>
        <p:spPr>
          <a:xfrm>
            <a:off x="5798975" y="690465"/>
            <a:ext cx="69981" cy="5784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8191A5C-C2BD-4650-BB1C-5A5FBC7B3528}"/>
              </a:ext>
            </a:extLst>
          </p:cNvPr>
          <p:cNvCxnSpPr>
            <a:cxnSpLocks/>
            <a:stCxn id="171" idx="2"/>
            <a:endCxn id="7" idx="0"/>
          </p:cNvCxnSpPr>
          <p:nvPr/>
        </p:nvCxnSpPr>
        <p:spPr>
          <a:xfrm>
            <a:off x="5798975" y="690465"/>
            <a:ext cx="3373017" cy="57849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CAC90051-296A-4936-9FD6-12A9C766D045}"/>
              </a:ext>
            </a:extLst>
          </p:cNvPr>
          <p:cNvSpPr txBox="1"/>
          <p:nvPr/>
        </p:nvSpPr>
        <p:spPr>
          <a:xfrm>
            <a:off x="354563" y="158620"/>
            <a:ext cx="354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MÔ HÌNH MẠNG</a:t>
            </a:r>
          </a:p>
        </p:txBody>
      </p:sp>
    </p:spTree>
    <p:extLst>
      <p:ext uri="{BB962C8B-B14F-4D97-AF65-F5344CB8AC3E}">
        <p14:creationId xmlns:p14="http://schemas.microsoft.com/office/powerpoint/2010/main" val="338593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Vinh</dc:creator>
  <cp:lastModifiedBy>Nguyễn Vinh</cp:lastModifiedBy>
  <cp:revision>2</cp:revision>
  <dcterms:created xsi:type="dcterms:W3CDTF">2022-03-10T07:54:12Z</dcterms:created>
  <dcterms:modified xsi:type="dcterms:W3CDTF">2022-03-10T08:34:04Z</dcterms:modified>
</cp:coreProperties>
</file>