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9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3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2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9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7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90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4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70FE10-F406-47AF-8AE1-E9BA4C7E25F2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966" y="4770356"/>
            <a:ext cx="7772400" cy="146304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 Airlines : Capturing Passenger Sentiments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40C8E8-5C4D-EF07-2143-AB8B94F3A239}"/>
              </a:ext>
            </a:extLst>
          </p:cNvPr>
          <p:cNvSpPr txBox="1"/>
          <p:nvPr/>
        </p:nvSpPr>
        <p:spPr>
          <a:xfrm>
            <a:off x="7065035" y="871268"/>
            <a:ext cx="4140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Sentiment :</a:t>
            </a:r>
          </a:p>
          <a:p>
            <a:r>
              <a:rPr lang="fr-FR" dirty="0"/>
              <a:t> out of 981 </a:t>
            </a:r>
            <a:r>
              <a:rPr lang="en-US" dirty="0"/>
              <a:t>reviews</a:t>
            </a:r>
            <a:r>
              <a:rPr lang="fr-FR" dirty="0"/>
              <a:t>, 610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negative</a:t>
            </a:r>
            <a:r>
              <a:rPr lang="fr-FR" dirty="0"/>
              <a:t>, 296 positive and 75 neutral. This </a:t>
            </a:r>
            <a:r>
              <a:rPr lang="fr-FR" dirty="0" err="1"/>
              <a:t>means</a:t>
            </a:r>
            <a:r>
              <a:rPr lang="fr-FR" dirty="0"/>
              <a:t> that the </a:t>
            </a:r>
            <a:r>
              <a:rPr lang="fr-FR" dirty="0" err="1"/>
              <a:t>majority</a:t>
            </a:r>
            <a:r>
              <a:rPr lang="fr-FR" dirty="0"/>
              <a:t> of </a:t>
            </a:r>
            <a:r>
              <a:rPr lang="fr-FR" dirty="0" err="1"/>
              <a:t>reviws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positive or </a:t>
            </a:r>
            <a:r>
              <a:rPr lang="fr-FR" dirty="0" err="1"/>
              <a:t>negative</a:t>
            </a:r>
            <a:r>
              <a:rPr lang="fr-FR" dirty="0"/>
              <a:t>.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D6B14A-18C8-D2D9-A830-2F58B55F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84" y="2674886"/>
            <a:ext cx="3660316" cy="322440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05E0D37-EA02-DA9F-F510-C2FE7C14B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5" y="2862991"/>
            <a:ext cx="6067341" cy="329282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92C3B51-9B60-4363-41D3-86DA7479448C}"/>
              </a:ext>
            </a:extLst>
          </p:cNvPr>
          <p:cNvSpPr txBox="1"/>
          <p:nvPr/>
        </p:nvSpPr>
        <p:spPr>
          <a:xfrm>
            <a:off x="897147" y="871268"/>
            <a:ext cx="4873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Key </a:t>
            </a:r>
            <a:r>
              <a:rPr lang="fr-FR" dirty="0" err="1"/>
              <a:t>words</a:t>
            </a:r>
            <a:r>
              <a:rPr lang="fr-FR" dirty="0"/>
              <a:t>: </a:t>
            </a:r>
          </a:p>
          <a:p>
            <a:r>
              <a:rPr lang="fr-FR" dirty="0"/>
              <a:t>The </a:t>
            </a:r>
            <a:r>
              <a:rPr lang="fr-FR" dirty="0" err="1"/>
              <a:t>wordcloud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shows that the most </a:t>
            </a:r>
            <a:r>
              <a:rPr lang="fr-FR" dirty="0" err="1"/>
              <a:t>frequent</a:t>
            </a:r>
            <a:r>
              <a:rPr lang="fr-FR" dirty="0"/>
              <a:t> topics within </a:t>
            </a:r>
            <a:r>
              <a:rPr lang="fr-FR" dirty="0" err="1"/>
              <a:t>reviews</a:t>
            </a:r>
            <a:r>
              <a:rPr lang="fr-FR" dirty="0"/>
              <a:t> include ‘flight’, ’time’, ‘</a:t>
            </a:r>
            <a:r>
              <a:rPr lang="fr-FR" dirty="0" err="1"/>
              <a:t>food</a:t>
            </a:r>
            <a:r>
              <a:rPr lang="fr-FR" dirty="0"/>
              <a:t>’ ‘service’, ‘</a:t>
            </a:r>
            <a:r>
              <a:rPr lang="fr-FR" dirty="0" err="1"/>
              <a:t>seat</a:t>
            </a:r>
            <a:r>
              <a:rPr lang="fr-FR" dirty="0"/>
              <a:t>’. Showing that </a:t>
            </a:r>
            <a:r>
              <a:rPr lang="fr-FR" dirty="0" err="1"/>
              <a:t>costumers</a:t>
            </a:r>
            <a:r>
              <a:rPr lang="fr-FR" dirty="0"/>
              <a:t> are </a:t>
            </a:r>
            <a:r>
              <a:rPr lang="fr-FR" dirty="0" err="1"/>
              <a:t>actively</a:t>
            </a:r>
            <a:r>
              <a:rPr lang="fr-FR" dirty="0"/>
              <a:t> sharing </a:t>
            </a:r>
            <a:r>
              <a:rPr lang="fr-FR" dirty="0" err="1"/>
              <a:t>comments</a:t>
            </a:r>
            <a:r>
              <a:rPr lang="fr-FR" dirty="0"/>
              <a:t> about </a:t>
            </a:r>
            <a:r>
              <a:rPr lang="fr-FR" dirty="0" err="1"/>
              <a:t>those</a:t>
            </a:r>
            <a:r>
              <a:rPr lang="fr-FR" dirty="0"/>
              <a:t> topics.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77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Söhne</vt:lpstr>
      <vt:lpstr>Tw Cen MT</vt:lpstr>
      <vt:lpstr>Tw Cen MT Condensed</vt:lpstr>
      <vt:lpstr>Wingdings 3</vt:lpstr>
      <vt:lpstr>Intégral</vt:lpstr>
      <vt:lpstr>BA Airlines : Capturing Passenger Sentiments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KHOULA EL GHAITI</cp:lastModifiedBy>
  <cp:revision>5</cp:revision>
  <dcterms:created xsi:type="dcterms:W3CDTF">2022-12-06T11:13:27Z</dcterms:created>
  <dcterms:modified xsi:type="dcterms:W3CDTF">2024-04-20T09:42:02Z</dcterms:modified>
</cp:coreProperties>
</file>