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670FE10-F406-47AF-8AE1-E9BA4C7E25F2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27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56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69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02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56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92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96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90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32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68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57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670FE10-F406-47AF-8AE1-E9BA4C7E25F2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62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5124039"/>
            <a:ext cx="7772400" cy="1463040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Visualization of Variable Contributions to the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B8EE8F5-0E89-CB96-7105-77A8BD1CE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66" y="2619833"/>
            <a:ext cx="9015553" cy="423816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E92A508-BC9A-4DAD-F0DD-4E35F7689EB4}"/>
              </a:ext>
            </a:extLst>
          </p:cNvPr>
          <p:cNvSpPr txBox="1"/>
          <p:nvPr/>
        </p:nvSpPr>
        <p:spPr>
          <a:xfrm>
            <a:off x="957532" y="526951"/>
            <a:ext cx="967883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graph shows the importance of each variable in predicting customer bookings for BA Airlines. It indicates that the most influential variable is </a:t>
            </a:r>
            <a:r>
              <a:rPr lang="en-US" sz="16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purchase_lead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that is the time between purchase and departure.</a:t>
            </a:r>
          </a:p>
          <a:p>
            <a:endParaRPr lang="en-US" sz="16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 The information about the flight, e.g. hour, duration and day contributes also in the model predictions</a:t>
            </a:r>
          </a:p>
          <a:p>
            <a:endParaRPr lang="en-US" sz="16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  The </a:t>
            </a:r>
            <a:r>
              <a:rPr lang="fr-FR" sz="1600" dirty="0" err="1"/>
              <a:t>accuracy</a:t>
            </a:r>
            <a:r>
              <a:rPr lang="fr-FR" sz="1600" dirty="0"/>
              <a:t> of the model is 0.84, </a:t>
            </a:r>
            <a:r>
              <a:rPr lang="fr-FR" sz="1600" dirty="0" err="1"/>
              <a:t>however</a:t>
            </a:r>
            <a:r>
              <a:rPr lang="fr-FR" sz="1600" dirty="0"/>
              <a:t> for the class 1 the </a:t>
            </a:r>
            <a:r>
              <a:rPr lang="fr-FR" sz="1600" dirty="0" err="1"/>
              <a:t>precision</a:t>
            </a:r>
            <a:r>
              <a:rPr lang="fr-FR" sz="1600" dirty="0"/>
              <a:t> is 0.41 and the </a:t>
            </a:r>
            <a:r>
              <a:rPr lang="fr-FR" sz="1600" dirty="0" err="1"/>
              <a:t>recall</a:t>
            </a:r>
            <a:r>
              <a:rPr lang="fr-FR" sz="1600" dirty="0"/>
              <a:t> 0.06, </a:t>
            </a:r>
            <a:r>
              <a:rPr lang="fr-FR" sz="1600" dirty="0" err="1"/>
              <a:t>which</a:t>
            </a:r>
            <a:r>
              <a:rPr lang="fr-FR" sz="1600" dirty="0"/>
              <a:t> 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indicates that the model is able to correctly identify only 6% of all actual values of this class. 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howing that this model requires more improvement.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37</TotalTime>
  <Words>119</Words>
  <Application>Microsoft Office PowerPoint</Application>
  <PresentationFormat>Grand écran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Söhne</vt:lpstr>
      <vt:lpstr>Tw Cen MT</vt:lpstr>
      <vt:lpstr>Tw Cen MT Condensed</vt:lpstr>
      <vt:lpstr>Wingdings 3</vt:lpstr>
      <vt:lpstr>Intégral</vt:lpstr>
      <vt:lpstr>Visualization of Variable Contributions to the Model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KHOULA EL GHAITI</cp:lastModifiedBy>
  <cp:revision>4</cp:revision>
  <dcterms:created xsi:type="dcterms:W3CDTF">2022-12-06T11:13:27Z</dcterms:created>
  <dcterms:modified xsi:type="dcterms:W3CDTF">2024-04-21T17:25:41Z</dcterms:modified>
</cp:coreProperties>
</file>