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2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1578A2-502D-4E2B-8377-33B23BC720F9}">
          <p14:sldIdLst>
            <p14:sldId id="256"/>
            <p14:sldId id="257"/>
          </p14:sldIdLst>
        </p14:section>
        <p14:section name="Представление" id="{C0CFADF9-3F3A-41E3-B6CC-4914914DAC61}">
          <p14:sldIdLst>
            <p14:sldId id="259"/>
            <p14:sldId id="260"/>
            <p14:sldId id="261"/>
            <p14:sldId id="262"/>
          </p14:sldIdLst>
        </p14:section>
        <p14:section name="Краткое учебного года" id="{31763D79-CA70-4A77-A3BE-13B8CFA7F94D}">
          <p14:sldIdLst>
            <p14:sldId id="263"/>
            <p14:sldId id="264"/>
            <p14:sldId id="266"/>
            <p14:sldId id="267"/>
            <p14:sldId id="272"/>
            <p14:sldId id="268"/>
          </p14:sldIdLst>
        </p14:section>
        <p14:section name="План последующих действий" id="{F0709432-70DB-4BB9-9596-D7D5E6FAE4F2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26" autoAdjust="0"/>
  </p:normalViewPr>
  <p:slideViewPr>
    <p:cSldViewPr snapToGrid="0">
      <p:cViewPr varScale="1">
        <p:scale>
          <a:sx n="94" d="100"/>
          <a:sy n="94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TANG" userId="2febc7dc70731ad3" providerId="LiveId" clId="{5FE9C79C-958F-4726-BBA9-6F9634E120BE}"/>
    <pc:docChg chg="undo custSel modSld">
      <pc:chgData name="Rui TANG" userId="2febc7dc70731ad3" providerId="LiveId" clId="{5FE9C79C-958F-4726-BBA9-6F9634E120BE}" dt="2022-06-09T01:26:04.187" v="2003"/>
      <pc:docMkLst>
        <pc:docMk/>
      </pc:docMkLst>
      <pc:sldChg chg="addSp delSp modSp mod modAnim modNotesTx">
        <pc:chgData name="Rui TANG" userId="2febc7dc70731ad3" providerId="LiveId" clId="{5FE9C79C-958F-4726-BBA9-6F9634E120BE}" dt="2022-06-08T23:59:21.135" v="539" actId="20577"/>
        <pc:sldMkLst>
          <pc:docMk/>
          <pc:sldMk cId="1789097114" sldId="260"/>
        </pc:sldMkLst>
        <pc:spChg chg="add mod">
          <ac:chgData name="Rui TANG" userId="2febc7dc70731ad3" providerId="LiveId" clId="{5FE9C79C-958F-4726-BBA9-6F9634E120BE}" dt="2022-06-08T23:40:31.090" v="390" actId="17032"/>
          <ac:spMkLst>
            <pc:docMk/>
            <pc:sldMk cId="1789097114" sldId="260"/>
            <ac:spMk id="2" creationId="{C23D0362-E490-74C6-5F33-032A29CC3294}"/>
          </ac:spMkLst>
        </pc:spChg>
        <pc:spChg chg="add del mod">
          <ac:chgData name="Rui TANG" userId="2febc7dc70731ad3" providerId="LiveId" clId="{5FE9C79C-958F-4726-BBA9-6F9634E120BE}" dt="2022-06-08T23:45:18.786" v="401" actId="478"/>
          <ac:spMkLst>
            <pc:docMk/>
            <pc:sldMk cId="1789097114" sldId="260"/>
            <ac:spMk id="3" creationId="{E1A7C9B1-545A-5326-120D-1E1533754800}"/>
          </ac:spMkLst>
        </pc:spChg>
        <pc:picChg chg="add mod">
          <ac:chgData name="Rui TANG" userId="2febc7dc70731ad3" providerId="LiveId" clId="{5FE9C79C-958F-4726-BBA9-6F9634E120BE}" dt="2022-06-08T23:45:37.281" v="406" actId="1076"/>
          <ac:picMkLst>
            <pc:docMk/>
            <pc:sldMk cId="1789097114" sldId="260"/>
            <ac:picMk id="7" creationId="{3504F0EA-D7B0-32E4-0F08-A9B7B9F92191}"/>
          </ac:picMkLst>
        </pc:picChg>
      </pc:sldChg>
      <pc:sldChg chg="modNotesTx">
        <pc:chgData name="Rui TANG" userId="2febc7dc70731ad3" providerId="LiveId" clId="{5FE9C79C-958F-4726-BBA9-6F9634E120BE}" dt="2022-06-09T00:22:51.453" v="1018" actId="20577"/>
        <pc:sldMkLst>
          <pc:docMk/>
          <pc:sldMk cId="1370885918" sldId="261"/>
        </pc:sldMkLst>
      </pc:sldChg>
      <pc:sldChg chg="addSp modSp mod modAnim modNotesTx">
        <pc:chgData name="Rui TANG" userId="2febc7dc70731ad3" providerId="LiveId" clId="{5FE9C79C-958F-4726-BBA9-6F9634E120BE}" dt="2022-06-09T00:54:09.721" v="1468" actId="313"/>
        <pc:sldMkLst>
          <pc:docMk/>
          <pc:sldMk cId="2586606727" sldId="262"/>
        </pc:sldMkLst>
        <pc:spChg chg="mod">
          <ac:chgData name="Rui TANG" userId="2febc7dc70731ad3" providerId="LiveId" clId="{5FE9C79C-958F-4726-BBA9-6F9634E120BE}" dt="2022-06-09T00:26:24.176" v="1114"/>
          <ac:spMkLst>
            <pc:docMk/>
            <pc:sldMk cId="2586606727" sldId="262"/>
            <ac:spMk id="3" creationId="{EAEF175D-0725-82D2-7A9E-361A6F287A33}"/>
          </ac:spMkLst>
        </pc:spChg>
        <pc:cxnChg chg="add mod">
          <ac:chgData name="Rui TANG" userId="2febc7dc70731ad3" providerId="LiveId" clId="{5FE9C79C-958F-4726-BBA9-6F9634E120BE}" dt="2022-06-09T00:46:41.842" v="1195" actId="13822"/>
          <ac:cxnSpMkLst>
            <pc:docMk/>
            <pc:sldMk cId="2586606727" sldId="262"/>
            <ac:cxnSpMk id="5" creationId="{3E8DD93D-8D85-20A8-B241-B6CABC73F338}"/>
          </ac:cxnSpMkLst>
        </pc:cxnChg>
        <pc:cxnChg chg="add mod">
          <ac:chgData name="Rui TANG" userId="2febc7dc70731ad3" providerId="LiveId" clId="{5FE9C79C-958F-4726-BBA9-6F9634E120BE}" dt="2022-06-09T00:46:50.210" v="1197" actId="1076"/>
          <ac:cxnSpMkLst>
            <pc:docMk/>
            <pc:sldMk cId="2586606727" sldId="262"/>
            <ac:cxnSpMk id="9" creationId="{060D9499-BC1B-5A85-9FAA-7636B768CFC8}"/>
          </ac:cxnSpMkLst>
        </pc:cxnChg>
      </pc:sldChg>
      <pc:sldChg chg="addSp delSp modSp mod modNotesTx">
        <pc:chgData name="Rui TANG" userId="2febc7dc70731ad3" providerId="LiveId" clId="{5FE9C79C-958F-4726-BBA9-6F9634E120BE}" dt="2022-06-09T00:57:28.780" v="1572" actId="313"/>
        <pc:sldMkLst>
          <pc:docMk/>
          <pc:sldMk cId="3146522249" sldId="263"/>
        </pc:sldMkLst>
        <pc:spChg chg="mod">
          <ac:chgData name="Rui TANG" userId="2febc7dc70731ad3" providerId="LiveId" clId="{5FE9C79C-958F-4726-BBA9-6F9634E120BE}" dt="2022-06-09T00:56:09.375" v="1478" actId="122"/>
          <ac:spMkLst>
            <pc:docMk/>
            <pc:sldMk cId="3146522249" sldId="263"/>
            <ac:spMk id="2" creationId="{F57A86CD-EBD8-BCC6-F17E-FE4C93CEB660}"/>
          </ac:spMkLst>
        </pc:spChg>
        <pc:spChg chg="del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7" creationId="{2A8AA5BC-4F7A-4226-8F99-6D824B226A97}"/>
          </ac:spMkLst>
        </pc:spChg>
        <pc:spChg chg="del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9" creationId="{192416F2-BC84-4D7C-80C6-6296C10C3819}"/>
          </ac:spMkLst>
        </pc:spChg>
        <pc:spChg chg="add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16" creationId="{C66F2F30-5DC0-44A0-BFA6-E12F46ED16DA}"/>
          </ac:spMkLst>
        </pc:spChg>
        <pc:spChg chg="add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18" creationId="{85872F57-7F42-4F97-8391-DDC8D0054C03}"/>
          </ac:spMkLst>
        </pc:spChg>
        <pc:spChg chg="add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20" creationId="{04DC2037-48A0-4F22-B9D4-8EAEBC780AB4}"/>
          </ac:spMkLst>
        </pc:spChg>
        <pc:spChg chg="add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22" creationId="{0006CBFD-ADA0-43D1-9332-9C34CA1C76ED}"/>
          </ac:spMkLst>
        </pc:spChg>
        <pc:spChg chg="add">
          <ac:chgData name="Rui TANG" userId="2febc7dc70731ad3" providerId="LiveId" clId="{5FE9C79C-958F-4726-BBA9-6F9634E120BE}" dt="2022-06-09T00:55:59.573" v="1477" actId="26606"/>
          <ac:spMkLst>
            <pc:docMk/>
            <pc:sldMk cId="3146522249" sldId="263"/>
            <ac:spMk id="24" creationId="{2B931666-F28F-45F3-A074-66D2272D580B}"/>
          </ac:spMkLst>
        </pc:spChg>
        <pc:cxnChg chg="del">
          <ac:chgData name="Rui TANG" userId="2febc7dc70731ad3" providerId="LiveId" clId="{5FE9C79C-958F-4726-BBA9-6F9634E120BE}" dt="2022-06-09T00:55:59.573" v="1477" actId="26606"/>
          <ac:cxnSpMkLst>
            <pc:docMk/>
            <pc:sldMk cId="3146522249" sldId="263"/>
            <ac:cxnSpMk id="11" creationId="{2330623A-AB89-4E04-AC9A-2BAFBF85AE3A}"/>
          </ac:cxnSpMkLst>
        </pc:cxnChg>
      </pc:sldChg>
      <pc:sldChg chg="addSp delSp modSp mod delAnim modAnim modNotesTx">
        <pc:chgData name="Rui TANG" userId="2febc7dc70731ad3" providerId="LiveId" clId="{5FE9C79C-958F-4726-BBA9-6F9634E120BE}" dt="2022-06-09T01:26:04.187" v="2003"/>
        <pc:sldMkLst>
          <pc:docMk/>
          <pc:sldMk cId="3340263088" sldId="264"/>
        </pc:sldMkLst>
        <pc:spChg chg="mod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4" creationId="{7BAF3BA5-C506-6041-5112-93A5BAE93DDE}"/>
          </ac:spMkLst>
        </pc:spChg>
        <pc:spChg chg="add del">
          <ac:chgData name="Rui TANG" userId="2febc7dc70731ad3" providerId="LiveId" clId="{5FE9C79C-958F-4726-BBA9-6F9634E120BE}" dt="2022-06-09T01:04:51.203" v="1583" actId="22"/>
          <ac:spMkLst>
            <pc:docMk/>
            <pc:sldMk cId="3340263088" sldId="264"/>
            <ac:spMk id="9" creationId="{91CB7118-0E9C-3178-462B-8DC9C43FCBD3}"/>
          </ac:spMkLst>
        </pc:spChg>
        <pc:spChg chg="del">
          <ac:chgData name="Rui TANG" userId="2febc7dc70731ad3" providerId="LiveId" clId="{5FE9C79C-958F-4726-BBA9-6F9634E120BE}" dt="2022-06-09T01:09:26.400" v="1604" actId="26606"/>
          <ac:spMkLst>
            <pc:docMk/>
            <pc:sldMk cId="3340263088" sldId="264"/>
            <ac:spMk id="16" creationId="{928F64C6-FE22-4FC1-A763-DFCC514811BD}"/>
          </ac:spMkLst>
        </pc:spChg>
        <pc:spChg chg="add del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25" creationId="{928F64C6-FE22-4FC1-A763-DFCC514811BD}"/>
          </ac:spMkLst>
        </pc:spChg>
        <pc:spChg chg="add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32" creationId="{0855A890-B60B-4670-9DC2-69DC05015AB3}"/>
          </ac:spMkLst>
        </pc:spChg>
        <pc:spChg chg="add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34" creationId="{90F533E9-6690-41A8-A372-4C6C622D028D}"/>
          </ac:spMkLst>
        </pc:spChg>
        <pc:spChg chg="add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36" creationId="{99413ED5-9ED4-4772-BCE4-2BCAE6B12E35}"/>
          </ac:spMkLst>
        </pc:spChg>
        <pc:spChg chg="add">
          <ac:chgData name="Rui TANG" userId="2febc7dc70731ad3" providerId="LiveId" clId="{5FE9C79C-958F-4726-BBA9-6F9634E120BE}" dt="2022-06-09T01:09:39.010" v="1606" actId="26606"/>
          <ac:spMkLst>
            <pc:docMk/>
            <pc:sldMk cId="3340263088" sldId="264"/>
            <ac:spMk id="38" creationId="{04357C93-F0CB-4A1C-8F77-4E9063789819}"/>
          </ac:spMkLst>
        </pc:spChg>
        <pc:picChg chg="add del mod">
          <ac:chgData name="Rui TANG" userId="2febc7dc70731ad3" providerId="LiveId" clId="{5FE9C79C-958F-4726-BBA9-6F9634E120BE}" dt="2022-06-09T01:08:15.466" v="1601" actId="478"/>
          <ac:picMkLst>
            <pc:docMk/>
            <pc:sldMk cId="3340263088" sldId="264"/>
            <ac:picMk id="5" creationId="{80BE05DD-3F03-A2BB-AAA1-DB677E5E8F15}"/>
          </ac:picMkLst>
        </pc:picChg>
        <pc:picChg chg="add del mod ord">
          <ac:chgData name="Rui TANG" userId="2febc7dc70731ad3" providerId="LiveId" clId="{5FE9C79C-958F-4726-BBA9-6F9634E120BE}" dt="2022-06-09T01:16:04.967" v="1755" actId="478"/>
          <ac:picMkLst>
            <pc:docMk/>
            <pc:sldMk cId="3340263088" sldId="264"/>
            <ac:picMk id="6" creationId="{454BD3C2-C7DB-3B5E-22F4-67A4C163A6B5}"/>
          </ac:picMkLst>
        </pc:picChg>
        <pc:picChg chg="del mod">
          <ac:chgData name="Rui TANG" userId="2febc7dc70731ad3" providerId="LiveId" clId="{5FE9C79C-958F-4726-BBA9-6F9634E120BE}" dt="2022-06-09T01:05:44.072" v="1590" actId="478"/>
          <ac:picMkLst>
            <pc:docMk/>
            <pc:sldMk cId="3340263088" sldId="264"/>
            <ac:picMk id="8" creationId="{4F26A8FA-1D52-FA8D-60BD-0E2D8B240809}"/>
          </ac:picMkLst>
        </pc:picChg>
        <pc:picChg chg="add del mod">
          <ac:chgData name="Rui TANG" userId="2febc7dc70731ad3" providerId="LiveId" clId="{5FE9C79C-958F-4726-BBA9-6F9634E120BE}" dt="2022-06-09T01:07:19.484" v="1596" actId="478"/>
          <ac:picMkLst>
            <pc:docMk/>
            <pc:sldMk cId="3340263088" sldId="264"/>
            <ac:picMk id="10" creationId="{FCD89BA0-DFBD-FA2C-80EB-27F88457F969}"/>
          </ac:picMkLst>
        </pc:picChg>
        <pc:picChg chg="add mod ord">
          <ac:chgData name="Rui TANG" userId="2febc7dc70731ad3" providerId="LiveId" clId="{5FE9C79C-958F-4726-BBA9-6F9634E120BE}" dt="2022-06-09T01:09:39.010" v="1606" actId="26606"/>
          <ac:picMkLst>
            <pc:docMk/>
            <pc:sldMk cId="3340263088" sldId="264"/>
            <ac:picMk id="12" creationId="{5CE9B091-C46F-C11F-DCB4-105E885CCAC1}"/>
          </ac:picMkLst>
        </pc:picChg>
        <pc:picChg chg="add mod ord">
          <ac:chgData name="Rui TANG" userId="2febc7dc70731ad3" providerId="LiveId" clId="{5FE9C79C-958F-4726-BBA9-6F9634E120BE}" dt="2022-06-09T01:09:39.010" v="1606" actId="26606"/>
          <ac:picMkLst>
            <pc:docMk/>
            <pc:sldMk cId="3340263088" sldId="264"/>
            <ac:picMk id="14" creationId="{E1B7CCF6-13EA-928E-6FCB-051960AD5552}"/>
          </ac:picMkLst>
        </pc:picChg>
        <pc:picChg chg="add mod ord">
          <ac:chgData name="Rui TANG" userId="2febc7dc70731ad3" providerId="LiveId" clId="{5FE9C79C-958F-4726-BBA9-6F9634E120BE}" dt="2022-06-09T01:09:39.010" v="1606" actId="26606"/>
          <ac:picMkLst>
            <pc:docMk/>
            <pc:sldMk cId="3340263088" sldId="264"/>
            <ac:picMk id="17" creationId="{D2335A14-5F96-5172-2603-B7EA1A45C386}"/>
          </ac:picMkLst>
        </pc:picChg>
        <pc:picChg chg="add mod">
          <ac:chgData name="Rui TANG" userId="2febc7dc70731ad3" providerId="LiveId" clId="{5FE9C79C-958F-4726-BBA9-6F9634E120BE}" dt="2022-06-09T01:09:39.010" v="1606" actId="26606"/>
          <ac:picMkLst>
            <pc:docMk/>
            <pc:sldMk cId="3340263088" sldId="264"/>
            <ac:picMk id="20" creationId="{EF53D717-F41B-B8E0-0B31-8AC6262E5691}"/>
          </ac:picMkLst>
        </pc:picChg>
        <pc:cxnChg chg="del">
          <ac:chgData name="Rui TANG" userId="2febc7dc70731ad3" providerId="LiveId" clId="{5FE9C79C-958F-4726-BBA9-6F9634E120BE}" dt="2022-06-09T01:09:26.400" v="1604" actId="26606"/>
          <ac:cxnSpMkLst>
            <pc:docMk/>
            <pc:sldMk cId="3340263088" sldId="264"/>
            <ac:cxnSpMk id="18" creationId="{5C34627B-48E6-4F4D-B843-97717A86B490}"/>
          </ac:cxnSpMkLst>
        </pc:cxnChg>
        <pc:cxnChg chg="add del">
          <ac:chgData name="Rui TANG" userId="2febc7dc70731ad3" providerId="LiveId" clId="{5FE9C79C-958F-4726-BBA9-6F9634E120BE}" dt="2022-06-09T01:09:39.010" v="1606" actId="26606"/>
          <ac:cxnSpMkLst>
            <pc:docMk/>
            <pc:sldMk cId="3340263088" sldId="264"/>
            <ac:cxnSpMk id="27" creationId="{5C34627B-48E6-4F4D-B843-97717A86B490}"/>
          </ac:cxnSpMkLst>
        </pc:cxnChg>
      </pc:sldChg>
      <pc:sldChg chg="delSp mod">
        <pc:chgData name="Rui TANG" userId="2febc7dc70731ad3" providerId="LiveId" clId="{5FE9C79C-958F-4726-BBA9-6F9634E120BE}" dt="2022-06-09T01:00:42.723" v="1579" actId="21"/>
        <pc:sldMkLst>
          <pc:docMk/>
          <pc:sldMk cId="3394620470" sldId="265"/>
        </pc:sldMkLst>
        <pc:picChg chg="del">
          <ac:chgData name="Rui TANG" userId="2febc7dc70731ad3" providerId="LiveId" clId="{5FE9C79C-958F-4726-BBA9-6F9634E120BE}" dt="2022-06-09T01:00:42.723" v="1579" actId="21"/>
          <ac:picMkLst>
            <pc:docMk/>
            <pc:sldMk cId="3394620470" sldId="265"/>
            <ac:picMk id="5" creationId="{5058AC2A-CFEA-45B0-9B6A-DE4FACEA03D6}"/>
          </ac:picMkLst>
        </pc:picChg>
      </pc:sldChg>
    </pc:docChg>
  </pc:docChgLst>
  <pc:docChgLst>
    <pc:chgData name="Rui TANG" userId="2febc7dc70731ad3" providerId="LiveId" clId="{27E99736-7C80-48F3-BD38-B85EC4A4CAE9}"/>
    <pc:docChg chg="custSel modSld">
      <pc:chgData name="Rui TANG" userId="2febc7dc70731ad3" providerId="LiveId" clId="{27E99736-7C80-48F3-BD38-B85EC4A4CAE9}" dt="2022-06-09T11:50:38.445" v="4" actId="1076"/>
      <pc:docMkLst>
        <pc:docMk/>
      </pc:docMkLst>
      <pc:sldChg chg="addSp delSp modSp mod setBg setClrOvrMap">
        <pc:chgData name="Rui TANG" userId="2febc7dc70731ad3" providerId="LiveId" clId="{27E99736-7C80-48F3-BD38-B85EC4A4CAE9}" dt="2022-06-09T11:50:38.445" v="4" actId="1076"/>
        <pc:sldMkLst>
          <pc:docMk/>
          <pc:sldMk cId="3519232094" sldId="267"/>
        </pc:sldMkLst>
        <pc:spChg chg="del">
          <ac:chgData name="Rui TANG" userId="2febc7dc70731ad3" providerId="LiveId" clId="{27E99736-7C80-48F3-BD38-B85EC4A4CAE9}" dt="2022-06-09T11:50:18.756" v="0" actId="478"/>
          <ac:spMkLst>
            <pc:docMk/>
            <pc:sldMk cId="3519232094" sldId="267"/>
            <ac:spMk id="2" creationId="{00000000-0000-0000-0000-000000000000}"/>
          </ac:spMkLst>
        </pc:spChg>
        <pc:spChg chg="mo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4" creationId="{85017B04-A3B7-81D2-AE74-99526A8F96D5}"/>
          </ac:spMkLst>
        </pc:spChg>
        <pc:spChg chg="mo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6" creationId="{9CC01CF7-C068-96DB-ACC9-C3EFFEDB4201}"/>
          </ac:spMkLst>
        </pc:spChg>
        <pc:spChg chg="del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23" creationId="{003713C1-2FB2-413B-BF91-3AE41726FB7A}"/>
          </ac:spMkLst>
        </pc:spChg>
        <pc:spChg chg="del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25" creationId="{90795B4D-5022-4A7F-A01D-8D880B7CDBE6}"/>
          </ac:spMkLst>
        </pc:spChg>
        <pc:spChg chg="del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27" creationId="{AFD19018-DE7C-4796-ADF2-AD2EB0FC0D9C}"/>
          </ac:spMkLst>
        </pc:spChg>
        <pc:spChg chg="del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29" creationId="{B1A0A2C2-4F85-44AF-8708-8DCA4B550CB8}"/>
          </ac:spMkLst>
        </pc:spChg>
        <pc:spChg chg="ad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34" creationId="{26FF42C2-EA15-4154-B242-E98E88CED99C}"/>
          </ac:spMkLst>
        </pc:spChg>
        <pc:spChg chg="ad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36" creationId="{D79DE9F7-28C4-4856-BA57-D696E124C137}"/>
          </ac:spMkLst>
        </pc:spChg>
        <pc:spChg chg="ad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38" creationId="{E1F9ED9C-121B-44C6-A308-5824769C40D5}"/>
          </ac:spMkLst>
        </pc:spChg>
        <pc:spChg chg="add">
          <ac:chgData name="Rui TANG" userId="2febc7dc70731ad3" providerId="LiveId" clId="{27E99736-7C80-48F3-BD38-B85EC4A4CAE9}" dt="2022-06-09T11:50:26.841" v="2" actId="26606"/>
          <ac:spMkLst>
            <pc:docMk/>
            <pc:sldMk cId="3519232094" sldId="267"/>
            <ac:spMk id="40" creationId="{4A5F8185-F27B-4E99-A06C-007336FE3F2D}"/>
          </ac:spMkLst>
        </pc:spChg>
        <pc:picChg chg="add mod">
          <ac:chgData name="Rui TANG" userId="2febc7dc70731ad3" providerId="LiveId" clId="{27E99736-7C80-48F3-BD38-B85EC4A4CAE9}" dt="2022-06-09T11:50:26.841" v="2" actId="26606"/>
          <ac:picMkLst>
            <pc:docMk/>
            <pc:sldMk cId="3519232094" sldId="267"/>
            <ac:picMk id="5" creationId="{E2DED510-BBA7-3EE1-AA50-C5810FEF13F6}"/>
          </ac:picMkLst>
        </pc:picChg>
        <pc:picChg chg="del">
          <ac:chgData name="Rui TANG" userId="2febc7dc70731ad3" providerId="LiveId" clId="{27E99736-7C80-48F3-BD38-B85EC4A4CAE9}" dt="2022-06-09T11:50:18.756" v="0" actId="478"/>
          <ac:picMkLst>
            <pc:docMk/>
            <pc:sldMk cId="3519232094" sldId="267"/>
            <ac:picMk id="7" creationId="{C10A142A-3800-9A7F-E1E2-3AE629BAABEF}"/>
          </ac:picMkLst>
        </pc:picChg>
        <pc:picChg chg="mod ord">
          <ac:chgData name="Rui TANG" userId="2febc7dc70731ad3" providerId="LiveId" clId="{27E99736-7C80-48F3-BD38-B85EC4A4CAE9}" dt="2022-06-09T11:50:38.445" v="4" actId="1076"/>
          <ac:picMkLst>
            <pc:docMk/>
            <pc:sldMk cId="3519232094" sldId="267"/>
            <ac:picMk id="15" creationId="{05AB6DF5-97D2-00D2-EEF2-A3D0D1261431}"/>
          </ac:picMkLst>
        </pc:picChg>
        <pc:picChg chg="mod">
          <ac:chgData name="Rui TANG" userId="2febc7dc70731ad3" providerId="LiveId" clId="{27E99736-7C80-48F3-BD38-B85EC4A4CAE9}" dt="2022-06-09T11:50:26.841" v="2" actId="26606"/>
          <ac:picMkLst>
            <pc:docMk/>
            <pc:sldMk cId="3519232094" sldId="267"/>
            <ac:picMk id="18" creationId="{8A91ED47-E50F-4812-231C-AF64AB961B34}"/>
          </ac:picMkLst>
        </pc:picChg>
      </pc:sldChg>
    </pc:docChg>
  </pc:docChgLst>
  <pc:docChgLst>
    <pc:chgData name="Rui TANG" userId="2febc7dc70731ad3" providerId="LiveId" clId="{33B7F86B-A3D8-4FD6-9B73-837F3A25B232}"/>
    <pc:docChg chg="undo redo custSel addSld delSld modSld sldOrd modMainMaster addSection modSection">
      <pc:chgData name="Rui TANG" userId="2febc7dc70731ad3" providerId="LiveId" clId="{33B7F86B-A3D8-4FD6-9B73-837F3A25B232}" dt="2022-06-09T03:04:16.080" v="2116" actId="1076"/>
      <pc:docMkLst>
        <pc:docMk/>
      </pc:docMkLst>
      <pc:sldChg chg="addSp delSp modSp new mod setBg modClrScheme delDesignElem chgLayout modNotesTx">
        <pc:chgData name="Rui TANG" userId="2febc7dc70731ad3" providerId="LiveId" clId="{33B7F86B-A3D8-4FD6-9B73-837F3A25B232}" dt="2022-06-08T14:12:54.821" v="1040" actId="20577"/>
        <pc:sldMkLst>
          <pc:docMk/>
          <pc:sldMk cId="2914085870" sldId="256"/>
        </pc:sldMkLst>
        <pc:spChg chg="mod ord">
          <ac:chgData name="Rui TANG" userId="2febc7dc70731ad3" providerId="LiveId" clId="{33B7F86B-A3D8-4FD6-9B73-837F3A25B232}" dt="2022-06-08T14:08:34.119" v="922" actId="1076"/>
          <ac:spMkLst>
            <pc:docMk/>
            <pc:sldMk cId="2914085870" sldId="256"/>
            <ac:spMk id="2" creationId="{6A5E4458-5E07-5FBD-BE9A-372952A69BB6}"/>
          </ac:spMkLst>
        </pc:spChg>
        <pc:spChg chg="mod ord">
          <ac:chgData name="Rui TANG" userId="2febc7dc70731ad3" providerId="LiveId" clId="{33B7F86B-A3D8-4FD6-9B73-837F3A25B232}" dt="2022-06-08T14:08:25.691" v="921" actId="1076"/>
          <ac:spMkLst>
            <pc:docMk/>
            <pc:sldMk cId="2914085870" sldId="256"/>
            <ac:spMk id="3" creationId="{FA11AB3E-45AC-665B-D495-BE1A9D72FA90}"/>
          </ac:spMkLst>
        </pc:spChg>
        <pc:spChg chg="add del">
          <ac:chgData name="Rui TANG" userId="2febc7dc70731ad3" providerId="LiveId" clId="{33B7F86B-A3D8-4FD6-9B73-837F3A25B232}" dt="2022-06-05T11:30:01.588" v="703" actId="26606"/>
          <ac:spMkLst>
            <pc:docMk/>
            <pc:sldMk cId="2914085870" sldId="256"/>
            <ac:spMk id="5" creationId="{2A8AA5BC-4F7A-4226-8F99-6D824B226A97}"/>
          </ac:spMkLst>
        </pc:spChg>
        <pc:spChg chg="add del">
          <ac:chgData name="Rui TANG" userId="2febc7dc70731ad3" providerId="LiveId" clId="{33B7F86B-A3D8-4FD6-9B73-837F3A25B232}" dt="2022-06-05T11:30:01.588" v="703" actId="26606"/>
          <ac:spMkLst>
            <pc:docMk/>
            <pc:sldMk cId="2914085870" sldId="256"/>
            <ac:spMk id="7" creationId="{5BC87C3E-1040-4EE4-9BDB-9537F7A1B335}"/>
          </ac:spMkLst>
        </pc:spChg>
        <pc:spChg chg="add del">
          <ac:chgData name="Rui TANG" userId="2febc7dc70731ad3" providerId="LiveId" clId="{33B7F86B-A3D8-4FD6-9B73-837F3A25B232}" dt="2022-06-04T08:44:09.514" v="650" actId="26606"/>
          <ac:spMkLst>
            <pc:docMk/>
            <pc:sldMk cId="2914085870" sldId="256"/>
            <ac:spMk id="8" creationId="{C66F2F30-5DC0-44A0-BFA6-E12F46ED16DA}"/>
          </ac:spMkLst>
        </pc:spChg>
        <pc:spChg chg="add del">
          <ac:chgData name="Rui TANG" userId="2febc7dc70731ad3" providerId="LiveId" clId="{33B7F86B-A3D8-4FD6-9B73-837F3A25B232}" dt="2022-06-04T08:44:09.514" v="650" actId="26606"/>
          <ac:spMkLst>
            <pc:docMk/>
            <pc:sldMk cId="2914085870" sldId="256"/>
            <ac:spMk id="10" creationId="{85872F57-7F42-4F97-8391-DDC8D0054C03}"/>
          </ac:spMkLst>
        </pc:spChg>
        <pc:spChg chg="add del mod">
          <ac:chgData name="Rui TANG" userId="2febc7dc70731ad3" providerId="LiveId" clId="{33B7F86B-A3D8-4FD6-9B73-837F3A25B232}" dt="2022-06-08T13:48:01.428" v="802" actId="478"/>
          <ac:spMkLst>
            <pc:docMk/>
            <pc:sldMk cId="2914085870" sldId="256"/>
            <ac:spMk id="11" creationId="{C1379247-67C7-7365-B40B-677BD88AAEA9}"/>
          </ac:spMkLst>
        </pc:spChg>
        <pc:spChg chg="add del">
          <ac:chgData name="Rui TANG" userId="2febc7dc70731ad3" providerId="LiveId" clId="{33B7F86B-A3D8-4FD6-9B73-837F3A25B232}" dt="2022-06-04T08:44:09.514" v="650" actId="26606"/>
          <ac:spMkLst>
            <pc:docMk/>
            <pc:sldMk cId="2914085870" sldId="256"/>
            <ac:spMk id="12" creationId="{04DC2037-48A0-4F22-B9D4-8EAEBC780AB4}"/>
          </ac:spMkLst>
        </pc:spChg>
        <pc:spChg chg="add del">
          <ac:chgData name="Rui TANG" userId="2febc7dc70731ad3" providerId="LiveId" clId="{33B7F86B-A3D8-4FD6-9B73-837F3A25B232}" dt="2022-06-05T11:30:01.577" v="702" actId="26606"/>
          <ac:spMkLst>
            <pc:docMk/>
            <pc:sldMk cId="2914085870" sldId="256"/>
            <ac:spMk id="13" creationId="{2A8AA5BC-4F7A-4226-8F99-6D824B226A97}"/>
          </ac:spMkLst>
        </pc:spChg>
        <pc:spChg chg="add del">
          <ac:chgData name="Rui TANG" userId="2febc7dc70731ad3" providerId="LiveId" clId="{33B7F86B-A3D8-4FD6-9B73-837F3A25B232}" dt="2022-06-04T08:44:09.514" v="650" actId="26606"/>
          <ac:spMkLst>
            <pc:docMk/>
            <pc:sldMk cId="2914085870" sldId="256"/>
            <ac:spMk id="14" creationId="{0006CBFD-ADA0-43D1-9332-9C34CA1C76ED}"/>
          </ac:spMkLst>
        </pc:spChg>
        <pc:spChg chg="add del">
          <ac:chgData name="Rui TANG" userId="2febc7dc70731ad3" providerId="LiveId" clId="{33B7F86B-A3D8-4FD6-9B73-837F3A25B232}" dt="2022-06-04T08:44:09.514" v="650" actId="26606"/>
          <ac:spMkLst>
            <pc:docMk/>
            <pc:sldMk cId="2914085870" sldId="256"/>
            <ac:spMk id="16" creationId="{2B931666-F28F-45F3-A074-66D2272D580B}"/>
          </ac:spMkLst>
        </pc:spChg>
        <pc:spChg chg="add del">
          <ac:chgData name="Rui TANG" userId="2febc7dc70731ad3" providerId="LiveId" clId="{33B7F86B-A3D8-4FD6-9B73-837F3A25B232}" dt="2022-06-05T11:29:03.721" v="699" actId="700"/>
          <ac:spMkLst>
            <pc:docMk/>
            <pc:sldMk cId="2914085870" sldId="256"/>
            <ac:spMk id="18" creationId="{F98ED85F-DCEE-4B50-802E-71A6E3E12B04}"/>
          </ac:spMkLst>
        </pc:spChg>
        <pc:spChg chg="add del">
          <ac:chgData name="Rui TANG" userId="2febc7dc70731ad3" providerId="LiveId" clId="{33B7F86B-A3D8-4FD6-9B73-837F3A25B232}" dt="2022-06-05T11:30:01.577" v="702" actId="26606"/>
          <ac:spMkLst>
            <pc:docMk/>
            <pc:sldMk cId="2914085870" sldId="256"/>
            <ac:spMk id="20" creationId="{5BC87C3E-1040-4EE4-9BDB-9537F7A1B335}"/>
          </ac:spMkLst>
        </pc:spChg>
        <pc:spChg chg="add del">
          <ac:chgData name="Rui TANG" userId="2febc7dc70731ad3" providerId="LiveId" clId="{33B7F86B-A3D8-4FD6-9B73-837F3A25B232}" dt="2022-06-05T11:31:32.836" v="711" actId="22"/>
          <ac:spMkLst>
            <pc:docMk/>
            <pc:sldMk cId="2914085870" sldId="256"/>
            <ac:spMk id="21" creationId="{3BAEB052-23CA-EF3F-D1E7-56F90744DA50}"/>
          </ac:spMkLst>
        </pc:spChg>
        <pc:spChg chg="add del">
          <ac:chgData name="Rui TANG" userId="2febc7dc70731ad3" providerId="LiveId" clId="{33B7F86B-A3D8-4FD6-9B73-837F3A25B232}" dt="2022-06-05T11:32:06.875" v="714" actId="26606"/>
          <ac:spMkLst>
            <pc:docMk/>
            <pc:sldMk cId="2914085870" sldId="256"/>
            <ac:spMk id="26" creationId="{943CAA20-3569-4189-9E48-239A229A86CA}"/>
          </ac:spMkLst>
        </pc:spChg>
        <pc:spChg chg="add del">
          <ac:chgData name="Rui TANG" userId="2febc7dc70731ad3" providerId="LiveId" clId="{33B7F86B-A3D8-4FD6-9B73-837F3A25B232}" dt="2022-06-05T11:32:06.875" v="714" actId="26606"/>
          <ac:spMkLst>
            <pc:docMk/>
            <pc:sldMk cId="2914085870" sldId="256"/>
            <ac:spMk id="27" creationId="{DA542B6D-E775-4832-91DC-2D20F857813A}"/>
          </ac:spMkLst>
        </pc:spChg>
        <pc:spChg chg="add">
          <ac:chgData name="Rui TANG" userId="2febc7dc70731ad3" providerId="LiveId" clId="{33B7F86B-A3D8-4FD6-9B73-837F3A25B232}" dt="2022-06-08T14:05:15.613" v="844" actId="26606"/>
          <ac:spMkLst>
            <pc:docMk/>
            <pc:sldMk cId="2914085870" sldId="256"/>
            <ac:spMk id="28" creationId="{50D1D739-EDC4-4BE6-A073-9B157E1F9069}"/>
          </ac:spMkLst>
        </pc:spChg>
        <pc:spChg chg="add">
          <ac:chgData name="Rui TANG" userId="2febc7dc70731ad3" providerId="LiveId" clId="{33B7F86B-A3D8-4FD6-9B73-837F3A25B232}" dt="2022-06-08T14:05:15.613" v="844" actId="26606"/>
          <ac:spMkLst>
            <pc:docMk/>
            <pc:sldMk cId="2914085870" sldId="256"/>
            <ac:spMk id="30" creationId="{6CDD35A4-E546-4AF3-A8B9-AC24C5C9FA70}"/>
          </ac:spMkLst>
        </pc:spChg>
        <pc:spChg chg="add del">
          <ac:chgData name="Rui TANG" userId="2febc7dc70731ad3" providerId="LiveId" clId="{33B7F86B-A3D8-4FD6-9B73-837F3A25B232}" dt="2022-06-08T13:47:50.392" v="800" actId="700"/>
          <ac:spMkLst>
            <pc:docMk/>
            <pc:sldMk cId="2914085870" sldId="256"/>
            <ac:spMk id="32" creationId="{2A8AA5BC-4F7A-4226-8F99-6D824B226A97}"/>
          </ac:spMkLst>
        </pc:spChg>
        <pc:spChg chg="add del">
          <ac:chgData name="Rui TANG" userId="2febc7dc70731ad3" providerId="LiveId" clId="{33B7F86B-A3D8-4FD6-9B73-837F3A25B232}" dt="2022-06-08T13:47:50.392" v="800" actId="700"/>
          <ac:spMkLst>
            <pc:docMk/>
            <pc:sldMk cId="2914085870" sldId="256"/>
            <ac:spMk id="36" creationId="{5BC87C3E-1040-4EE4-9BDB-9537F7A1B335}"/>
          </ac:spMkLst>
        </pc:spChg>
        <pc:picChg chg="add del mod">
          <ac:chgData name="Rui TANG" userId="2febc7dc70731ad3" providerId="LiveId" clId="{33B7F86B-A3D8-4FD6-9B73-837F3A25B232}" dt="2022-06-03T03:23:48.691" v="6"/>
          <ac:picMkLst>
            <pc:docMk/>
            <pc:sldMk cId="2914085870" sldId="256"/>
            <ac:picMk id="4" creationId="{30A01D82-C704-7B4E-069A-F13449F6A3E2}"/>
          </ac:picMkLst>
        </pc:picChg>
        <pc:picChg chg="add del mod">
          <ac:chgData name="Rui TANG" userId="2febc7dc70731ad3" providerId="LiveId" clId="{33B7F86B-A3D8-4FD6-9B73-837F3A25B232}" dt="2022-06-08T14:05:15.613" v="844" actId="26606"/>
          <ac:picMkLst>
            <pc:docMk/>
            <pc:sldMk cId="2914085870" sldId="256"/>
            <ac:picMk id="23" creationId="{B9D62E0A-25B3-EE26-9A31-11E0E89D7936}"/>
          </ac:picMkLst>
        </pc:picChg>
        <pc:cxnChg chg="add del">
          <ac:chgData name="Rui TANG" userId="2febc7dc70731ad3" providerId="LiveId" clId="{33B7F86B-A3D8-4FD6-9B73-837F3A25B232}" dt="2022-06-05T11:30:01.588" v="703" actId="26606"/>
          <ac:cxnSpMkLst>
            <pc:docMk/>
            <pc:sldMk cId="2914085870" sldId="256"/>
            <ac:cxnSpMk id="6" creationId="{911DBBF1-3229-4BD9-B3D1-B4CA571E7431}"/>
          </ac:cxnSpMkLst>
        </pc:cxnChg>
        <pc:cxnChg chg="add del">
          <ac:chgData name="Rui TANG" userId="2febc7dc70731ad3" providerId="LiveId" clId="{33B7F86B-A3D8-4FD6-9B73-837F3A25B232}" dt="2022-06-05T11:30:01.588" v="703" actId="26606"/>
          <ac:cxnSpMkLst>
            <pc:docMk/>
            <pc:sldMk cId="2914085870" sldId="256"/>
            <ac:cxnSpMk id="9" creationId="{42CDBECE-872A-4C73-9DC1-BB4E805E2CF5}"/>
          </ac:cxnSpMkLst>
        </pc:cxnChg>
        <pc:cxnChg chg="add del">
          <ac:chgData name="Rui TANG" userId="2febc7dc70731ad3" providerId="LiveId" clId="{33B7F86B-A3D8-4FD6-9B73-837F3A25B232}" dt="2022-06-05T11:30:01.588" v="703" actId="26606"/>
          <ac:cxnSpMkLst>
            <pc:docMk/>
            <pc:sldMk cId="2914085870" sldId="256"/>
            <ac:cxnSpMk id="11" creationId="{F5CD5A0B-CDD7-427C-AA42-2EECFDFA1811}"/>
          </ac:cxnSpMkLst>
        </pc:cxnChg>
        <pc:cxnChg chg="add del">
          <ac:chgData name="Rui TANG" userId="2febc7dc70731ad3" providerId="LiveId" clId="{33B7F86B-A3D8-4FD6-9B73-837F3A25B232}" dt="2022-06-05T11:30:01.577" v="702" actId="26606"/>
          <ac:cxnSpMkLst>
            <pc:docMk/>
            <pc:sldMk cId="2914085870" sldId="256"/>
            <ac:cxnSpMk id="15" creationId="{911DBBF1-3229-4BD9-B3D1-B4CA571E7431}"/>
          </ac:cxnSpMkLst>
        </pc:cxnChg>
        <pc:cxnChg chg="add del">
          <ac:chgData name="Rui TANG" userId="2febc7dc70731ad3" providerId="LiveId" clId="{33B7F86B-A3D8-4FD6-9B73-837F3A25B232}" dt="2022-06-05T11:29:03.721" v="699" actId="700"/>
          <ac:cxnSpMkLst>
            <pc:docMk/>
            <pc:sldMk cId="2914085870" sldId="256"/>
            <ac:cxnSpMk id="19" creationId="{E8E35B83-1EC3-4F87-9D54-D863463351B9}"/>
          </ac:cxnSpMkLst>
        </pc:cxnChg>
        <pc:cxnChg chg="add del">
          <ac:chgData name="Rui TANG" userId="2febc7dc70731ad3" providerId="LiveId" clId="{33B7F86B-A3D8-4FD6-9B73-837F3A25B232}" dt="2022-06-05T11:30:01.577" v="702" actId="26606"/>
          <ac:cxnSpMkLst>
            <pc:docMk/>
            <pc:sldMk cId="2914085870" sldId="256"/>
            <ac:cxnSpMk id="22" creationId="{42CDBECE-872A-4C73-9DC1-BB4E805E2CF5}"/>
          </ac:cxnSpMkLst>
        </pc:cxnChg>
        <pc:cxnChg chg="add del">
          <ac:chgData name="Rui TANG" userId="2febc7dc70731ad3" providerId="LiveId" clId="{33B7F86B-A3D8-4FD6-9B73-837F3A25B232}" dt="2022-06-05T11:30:01.577" v="702" actId="26606"/>
          <ac:cxnSpMkLst>
            <pc:docMk/>
            <pc:sldMk cId="2914085870" sldId="256"/>
            <ac:cxnSpMk id="24" creationId="{F5CD5A0B-CDD7-427C-AA42-2EECFDFA1811}"/>
          </ac:cxnSpMkLst>
        </pc:cxnChg>
        <pc:cxnChg chg="add del">
          <ac:chgData name="Rui TANG" userId="2febc7dc70731ad3" providerId="LiveId" clId="{33B7F86B-A3D8-4FD6-9B73-837F3A25B232}" dt="2022-06-08T13:47:50.392" v="800" actId="700"/>
          <ac:cxnSpMkLst>
            <pc:docMk/>
            <pc:sldMk cId="2914085870" sldId="256"/>
            <ac:cxnSpMk id="34" creationId="{911DBBF1-3229-4BD9-B3D1-B4CA571E7431}"/>
          </ac:cxnSpMkLst>
        </pc:cxnChg>
        <pc:cxnChg chg="add del">
          <ac:chgData name="Rui TANG" userId="2febc7dc70731ad3" providerId="LiveId" clId="{33B7F86B-A3D8-4FD6-9B73-837F3A25B232}" dt="2022-06-08T13:47:50.392" v="800" actId="700"/>
          <ac:cxnSpMkLst>
            <pc:docMk/>
            <pc:sldMk cId="2914085870" sldId="256"/>
            <ac:cxnSpMk id="38" creationId="{42CDBECE-872A-4C73-9DC1-BB4E805E2CF5}"/>
          </ac:cxnSpMkLst>
        </pc:cxnChg>
        <pc:cxnChg chg="add del">
          <ac:chgData name="Rui TANG" userId="2febc7dc70731ad3" providerId="LiveId" clId="{33B7F86B-A3D8-4FD6-9B73-837F3A25B232}" dt="2022-06-08T13:47:50.392" v="800" actId="700"/>
          <ac:cxnSpMkLst>
            <pc:docMk/>
            <pc:sldMk cId="2914085870" sldId="256"/>
            <ac:cxnSpMk id="40" creationId="{F5CD5A0B-CDD7-427C-AA42-2EECFDFA1811}"/>
          </ac:cxnSpMkLst>
        </pc:cxnChg>
      </pc:sldChg>
      <pc:sldChg chg="addSp delSp modSp new mod setBg modNotesTx">
        <pc:chgData name="Rui TANG" userId="2febc7dc70731ad3" providerId="LiveId" clId="{33B7F86B-A3D8-4FD6-9B73-837F3A25B232}" dt="2022-06-08T14:26:06.119" v="1315" actId="20577"/>
        <pc:sldMkLst>
          <pc:docMk/>
          <pc:sldMk cId="1992706221" sldId="257"/>
        </pc:sldMkLst>
        <pc:spChg chg="mod">
          <ac:chgData name="Rui TANG" userId="2febc7dc70731ad3" providerId="LiveId" clId="{33B7F86B-A3D8-4FD6-9B73-837F3A25B232}" dt="2022-06-04T08:43:22.651" v="648" actId="26606"/>
          <ac:spMkLst>
            <pc:docMk/>
            <pc:sldMk cId="1992706221" sldId="257"/>
            <ac:spMk id="2" creationId="{F2C6BBEA-7BE9-D762-6383-0A758385BE8F}"/>
          </ac:spMkLst>
        </pc:spChg>
        <pc:spChg chg="mod">
          <ac:chgData name="Rui TANG" userId="2febc7dc70731ad3" providerId="LiveId" clId="{33B7F86B-A3D8-4FD6-9B73-837F3A25B232}" dt="2022-06-08T14:16:41.656" v="1052" actId="13926"/>
          <ac:spMkLst>
            <pc:docMk/>
            <pc:sldMk cId="1992706221" sldId="257"/>
            <ac:spMk id="3" creationId="{3D95AF21-136D-30E4-63F2-CAC99C929F7C}"/>
          </ac:spMkLst>
        </pc:spChg>
        <pc:spChg chg="add del">
          <ac:chgData name="Rui TANG" userId="2febc7dc70731ad3" providerId="LiveId" clId="{33B7F86B-A3D8-4FD6-9B73-837F3A25B232}" dt="2022-06-04T08:43:22.639" v="647" actId="26606"/>
          <ac:spMkLst>
            <pc:docMk/>
            <pc:sldMk cId="1992706221" sldId="257"/>
            <ac:spMk id="8" creationId="{7CB4857B-ED7C-444D-9F04-2F885114A1C2}"/>
          </ac:spMkLst>
        </pc:spChg>
        <pc:spChg chg="add del">
          <ac:chgData name="Rui TANG" userId="2febc7dc70731ad3" providerId="LiveId" clId="{33B7F86B-A3D8-4FD6-9B73-837F3A25B232}" dt="2022-06-04T08:43:22.639" v="647" actId="26606"/>
          <ac:spMkLst>
            <pc:docMk/>
            <pc:sldMk cId="1992706221" sldId="257"/>
            <ac:spMk id="10" creationId="{D18046FB-44EA-4FD8-A585-EA09A319B2D0}"/>
          </ac:spMkLst>
        </pc:spChg>
        <pc:spChg chg="add del">
          <ac:chgData name="Rui TANG" userId="2febc7dc70731ad3" providerId="LiveId" clId="{33B7F86B-A3D8-4FD6-9B73-837F3A25B232}" dt="2022-06-04T08:43:22.639" v="647" actId="26606"/>
          <ac:spMkLst>
            <pc:docMk/>
            <pc:sldMk cId="1992706221" sldId="257"/>
            <ac:spMk id="12" creationId="{479F5F2B-8B58-4140-AE6A-51F6C67B18D9}"/>
          </ac:spMkLst>
        </pc:spChg>
        <pc:spChg chg="add">
          <ac:chgData name="Rui TANG" userId="2febc7dc70731ad3" providerId="LiveId" clId="{33B7F86B-A3D8-4FD6-9B73-837F3A25B232}" dt="2022-06-04T08:43:22.651" v="648" actId="26606"/>
          <ac:spMkLst>
            <pc:docMk/>
            <pc:sldMk cId="1992706221" sldId="257"/>
            <ac:spMk id="14" creationId="{F98ED85F-DCEE-4B50-802E-71A6E3E12B04}"/>
          </ac:spMkLst>
        </pc:spChg>
        <pc:cxnChg chg="add">
          <ac:chgData name="Rui TANG" userId="2febc7dc70731ad3" providerId="LiveId" clId="{33B7F86B-A3D8-4FD6-9B73-837F3A25B232}" dt="2022-06-04T08:43:22.651" v="648" actId="26606"/>
          <ac:cxnSpMkLst>
            <pc:docMk/>
            <pc:sldMk cId="1992706221" sldId="257"/>
            <ac:cxnSpMk id="15" creationId="{E8E35B83-1EC3-4F87-9D54-D863463351B9}"/>
          </ac:cxnSpMkLst>
        </pc:cxnChg>
      </pc:sldChg>
      <pc:sldChg chg="new del">
        <pc:chgData name="Rui TANG" userId="2febc7dc70731ad3" providerId="LiveId" clId="{33B7F86B-A3D8-4FD6-9B73-837F3A25B232}" dt="2022-06-03T03:45:12.676" v="97" actId="47"/>
        <pc:sldMkLst>
          <pc:docMk/>
          <pc:sldMk cId="2090991081" sldId="258"/>
        </pc:sldMkLst>
      </pc:sldChg>
      <pc:sldChg chg="addSp delSp modSp new mod setBg setClrOvrMap modNotesTx">
        <pc:chgData name="Rui TANG" userId="2febc7dc70731ad3" providerId="LiveId" clId="{33B7F86B-A3D8-4FD6-9B73-837F3A25B232}" dt="2022-06-08T14:26:18.364" v="1316"/>
        <pc:sldMkLst>
          <pc:docMk/>
          <pc:sldMk cId="2475226627" sldId="259"/>
        </pc:sldMkLst>
        <pc:spChg chg="mod">
          <ac:chgData name="Rui TANG" userId="2febc7dc70731ad3" providerId="LiveId" clId="{33B7F86B-A3D8-4FD6-9B73-837F3A25B232}" dt="2022-06-04T08:43:08.492" v="644" actId="26606"/>
          <ac:spMkLst>
            <pc:docMk/>
            <pc:sldMk cId="2475226627" sldId="259"/>
            <ac:spMk id="2" creationId="{F57A86CD-EBD8-BCC6-F17E-FE4C93CEB660}"/>
          </ac:spMkLst>
        </pc:spChg>
        <pc:spChg chg="del mod">
          <ac:chgData name="Rui TANG" userId="2febc7dc70731ad3" providerId="LiveId" clId="{33B7F86B-A3D8-4FD6-9B73-837F3A25B232}" dt="2022-06-04T08:43:15.931" v="645" actId="478"/>
          <ac:spMkLst>
            <pc:docMk/>
            <pc:sldMk cId="2475226627" sldId="259"/>
            <ac:spMk id="3" creationId="{FD3B1383-ECC4-920E-924C-C8781215C902}"/>
          </ac:spMkLst>
        </pc:spChg>
        <pc:spChg chg="add">
          <ac:chgData name="Rui TANG" userId="2febc7dc70731ad3" providerId="LiveId" clId="{33B7F86B-A3D8-4FD6-9B73-837F3A25B232}" dt="2022-06-04T08:43:08.492" v="644" actId="26606"/>
          <ac:spMkLst>
            <pc:docMk/>
            <pc:sldMk cId="2475226627" sldId="259"/>
            <ac:spMk id="8" creationId="{2A8AA5BC-4F7A-4226-8F99-6D824B226A97}"/>
          </ac:spMkLst>
        </pc:spChg>
        <pc:spChg chg="add">
          <ac:chgData name="Rui TANG" userId="2febc7dc70731ad3" providerId="LiveId" clId="{33B7F86B-A3D8-4FD6-9B73-837F3A25B232}" dt="2022-06-04T08:43:08.492" v="644" actId="26606"/>
          <ac:spMkLst>
            <pc:docMk/>
            <pc:sldMk cId="2475226627" sldId="259"/>
            <ac:spMk id="10" creationId="{3E5445C6-DD42-4979-86FF-03730E8C6DB0}"/>
          </ac:spMkLst>
        </pc:spChg>
        <pc:cxnChg chg="add">
          <ac:chgData name="Rui TANG" userId="2febc7dc70731ad3" providerId="LiveId" clId="{33B7F86B-A3D8-4FD6-9B73-837F3A25B232}" dt="2022-06-04T08:43:08.492" v="644" actId="26606"/>
          <ac:cxnSpMkLst>
            <pc:docMk/>
            <pc:sldMk cId="2475226627" sldId="259"/>
            <ac:cxnSpMk id="12" creationId="{45000665-DFC7-417E-8FD7-516A0F15C975}"/>
          </ac:cxnSpMkLst>
        </pc:cxnChg>
      </pc:sldChg>
      <pc:sldChg chg="addSp delSp modSp new mod setBg modClrScheme modAnim chgLayout">
        <pc:chgData name="Rui TANG" userId="2febc7dc70731ad3" providerId="LiveId" clId="{33B7F86B-A3D8-4FD6-9B73-837F3A25B232}" dt="2022-06-08T14:27:13.082" v="1318"/>
        <pc:sldMkLst>
          <pc:docMk/>
          <pc:sldMk cId="1789097114" sldId="260"/>
        </pc:sldMkLst>
        <pc:spChg chg="del mod ord">
          <ac:chgData name="Rui TANG" userId="2febc7dc70731ad3" providerId="LiveId" clId="{33B7F86B-A3D8-4FD6-9B73-837F3A25B232}" dt="2022-06-03T03:45:44.408" v="101" actId="700"/>
          <ac:spMkLst>
            <pc:docMk/>
            <pc:sldMk cId="1789097114" sldId="260"/>
            <ac:spMk id="2" creationId="{2350C9D7-7016-5F77-5ED3-F7A871DB2B3E}"/>
          </ac:spMkLst>
        </pc:spChg>
        <pc:spChg chg="del mod ord">
          <ac:chgData name="Rui TANG" userId="2febc7dc70731ad3" providerId="LiveId" clId="{33B7F86B-A3D8-4FD6-9B73-837F3A25B232}" dt="2022-06-03T03:45:44.408" v="101" actId="700"/>
          <ac:spMkLst>
            <pc:docMk/>
            <pc:sldMk cId="1789097114" sldId="260"/>
            <ac:spMk id="3" creationId="{67CED207-4293-AAC2-B09F-1F9FA224EA3F}"/>
          </ac:spMkLst>
        </pc:spChg>
        <pc:spChg chg="add mod ord">
          <ac:chgData name="Rui TANG" userId="2febc7dc70731ad3" providerId="LiveId" clId="{33B7F86B-A3D8-4FD6-9B73-837F3A25B232}" dt="2022-06-04T08:42:57.489" v="643" actId="26606"/>
          <ac:spMkLst>
            <pc:docMk/>
            <pc:sldMk cId="1789097114" sldId="260"/>
            <ac:spMk id="4" creationId="{FEBB97E1-D7AC-9662-D017-20BDFFB5B126}"/>
          </ac:spMkLst>
        </pc:spChg>
        <pc:spChg chg="add mod ord">
          <ac:chgData name="Rui TANG" userId="2febc7dc70731ad3" providerId="LiveId" clId="{33B7F86B-A3D8-4FD6-9B73-837F3A25B232}" dt="2022-06-04T08:42:57.489" v="643" actId="26606"/>
          <ac:spMkLst>
            <pc:docMk/>
            <pc:sldMk cId="1789097114" sldId="260"/>
            <ac:spMk id="5" creationId="{74B3EDDC-D209-5411-2AA7-9A31D9FAAE24}"/>
          </ac:spMkLst>
        </pc:spChg>
        <pc:spChg chg="add">
          <ac:chgData name="Rui TANG" userId="2febc7dc70731ad3" providerId="LiveId" clId="{33B7F86B-A3D8-4FD6-9B73-837F3A25B232}" dt="2022-06-04T08:42:57.489" v="643" actId="26606"/>
          <ac:spMkLst>
            <pc:docMk/>
            <pc:sldMk cId="1789097114" sldId="260"/>
            <ac:spMk id="10" creationId="{7CB4857B-ED7C-444D-9F04-2F885114A1C2}"/>
          </ac:spMkLst>
        </pc:spChg>
        <pc:spChg chg="add">
          <ac:chgData name="Rui TANG" userId="2febc7dc70731ad3" providerId="LiveId" clId="{33B7F86B-A3D8-4FD6-9B73-837F3A25B232}" dt="2022-06-04T08:42:57.489" v="643" actId="26606"/>
          <ac:spMkLst>
            <pc:docMk/>
            <pc:sldMk cId="1789097114" sldId="260"/>
            <ac:spMk id="12" creationId="{D18046FB-44EA-4FD8-A585-EA09A319B2D0}"/>
          </ac:spMkLst>
        </pc:spChg>
        <pc:spChg chg="add">
          <ac:chgData name="Rui TANG" userId="2febc7dc70731ad3" providerId="LiveId" clId="{33B7F86B-A3D8-4FD6-9B73-837F3A25B232}" dt="2022-06-04T08:42:57.489" v="643" actId="26606"/>
          <ac:spMkLst>
            <pc:docMk/>
            <pc:sldMk cId="1789097114" sldId="260"/>
            <ac:spMk id="14" creationId="{479F5F2B-8B58-4140-AE6A-51F6C67B18D9}"/>
          </ac:spMkLst>
        </pc:spChg>
      </pc:sldChg>
      <pc:sldChg chg="addSp delSp modSp new mod setBg modAnim">
        <pc:chgData name="Rui TANG" userId="2febc7dc70731ad3" providerId="LiveId" clId="{33B7F86B-A3D8-4FD6-9B73-837F3A25B232}" dt="2022-06-08T14:27:33.851" v="1319" actId="1076"/>
        <pc:sldMkLst>
          <pc:docMk/>
          <pc:sldMk cId="1370885918" sldId="261"/>
        </pc:sldMkLst>
        <pc:spChg chg="mod">
          <ac:chgData name="Rui TANG" userId="2febc7dc70731ad3" providerId="LiveId" clId="{33B7F86B-A3D8-4FD6-9B73-837F3A25B232}" dt="2022-06-04T08:41:39.234" v="638" actId="26606"/>
          <ac:spMkLst>
            <pc:docMk/>
            <pc:sldMk cId="1370885918" sldId="261"/>
            <ac:spMk id="2" creationId="{CF266361-B8F2-3D69-6B7E-779828A318FB}"/>
          </ac:spMkLst>
        </pc:spChg>
        <pc:spChg chg="add mod">
          <ac:chgData name="Rui TANG" userId="2febc7dc70731ad3" providerId="LiveId" clId="{33B7F86B-A3D8-4FD6-9B73-837F3A25B232}" dt="2022-06-04T08:47:41.140" v="661" actId="1582"/>
          <ac:spMkLst>
            <pc:docMk/>
            <pc:sldMk cId="1370885918" sldId="261"/>
            <ac:spMk id="3" creationId="{032FE495-E651-149E-2211-B8E000AAA8FF}"/>
          </ac:spMkLst>
        </pc:spChg>
        <pc:spChg chg="del">
          <ac:chgData name="Rui TANG" userId="2febc7dc70731ad3" providerId="LiveId" clId="{33B7F86B-A3D8-4FD6-9B73-837F3A25B232}" dt="2022-06-03T03:53:24.626" v="235"/>
          <ac:spMkLst>
            <pc:docMk/>
            <pc:sldMk cId="1370885918" sldId="261"/>
            <ac:spMk id="3" creationId="{DC846EF6-D3EE-2CCC-DC3D-C36013E52DE7}"/>
          </ac:spMkLst>
        </pc:spChg>
        <pc:spChg chg="add del">
          <ac:chgData name="Rui TANG" userId="2febc7dc70731ad3" providerId="LiveId" clId="{33B7F86B-A3D8-4FD6-9B73-837F3A25B232}" dt="2022-06-03T03:54:22.685" v="240" actId="22"/>
          <ac:spMkLst>
            <pc:docMk/>
            <pc:sldMk cId="1370885918" sldId="261"/>
            <ac:spMk id="6" creationId="{5CDF1082-F499-A29C-6649-16235FA16324}"/>
          </ac:spMkLst>
        </pc:spChg>
        <pc:spChg chg="add mod">
          <ac:chgData name="Rui TANG" userId="2febc7dc70731ad3" providerId="LiveId" clId="{33B7F86B-A3D8-4FD6-9B73-837F3A25B232}" dt="2022-06-04T08:48:39.960" v="674" actId="1076"/>
          <ac:spMkLst>
            <pc:docMk/>
            <pc:sldMk cId="1370885918" sldId="261"/>
            <ac:spMk id="8" creationId="{D71621B1-4812-98E8-30FC-81294A69BFC2}"/>
          </ac:spMkLst>
        </pc:spChg>
        <pc:spChg chg="add mod ord">
          <ac:chgData name="Rui TANG" userId="2febc7dc70731ad3" providerId="LiveId" clId="{33B7F86B-A3D8-4FD6-9B73-837F3A25B232}" dt="2022-06-04T08:46:53.504" v="653" actId="13926"/>
          <ac:spMkLst>
            <pc:docMk/>
            <pc:sldMk cId="1370885918" sldId="261"/>
            <ac:spMk id="10" creationId="{45710302-6B9E-61CE-A83E-69B835733F96}"/>
          </ac:spMkLst>
        </pc:spChg>
        <pc:spChg chg="add del mod">
          <ac:chgData name="Rui TANG" userId="2febc7dc70731ad3" providerId="LiveId" clId="{33B7F86B-A3D8-4FD6-9B73-837F3A25B232}" dt="2022-06-03T04:01:41.803" v="251" actId="22"/>
          <ac:spMkLst>
            <pc:docMk/>
            <pc:sldMk cId="1370885918" sldId="261"/>
            <ac:spMk id="12" creationId="{141CCD4B-484A-D646-C183-361FDF6C319A}"/>
          </ac:spMkLst>
        </pc:spChg>
        <pc:spChg chg="add">
          <ac:chgData name="Rui TANG" userId="2febc7dc70731ad3" providerId="LiveId" clId="{33B7F86B-A3D8-4FD6-9B73-837F3A25B232}" dt="2022-06-04T08:41:39.234" v="638" actId="26606"/>
          <ac:spMkLst>
            <pc:docMk/>
            <pc:sldMk cId="1370885918" sldId="261"/>
            <ac:spMk id="15" creationId="{05C7EBC3-4672-4DAB-81C2-58661FAFAED6}"/>
          </ac:spMkLst>
        </pc:spChg>
        <pc:spChg chg="add">
          <ac:chgData name="Rui TANG" userId="2febc7dc70731ad3" providerId="LiveId" clId="{33B7F86B-A3D8-4FD6-9B73-837F3A25B232}" dt="2022-06-04T08:41:39.234" v="638" actId="26606"/>
          <ac:spMkLst>
            <pc:docMk/>
            <pc:sldMk cId="1370885918" sldId="261"/>
            <ac:spMk id="17" creationId="{40BF962F-4C6F-461E-86F2-C43F56CC939B}"/>
          </ac:spMkLst>
        </pc:spChg>
        <pc:spChg chg="add">
          <ac:chgData name="Rui TANG" userId="2febc7dc70731ad3" providerId="LiveId" clId="{33B7F86B-A3D8-4FD6-9B73-837F3A25B232}" dt="2022-06-04T08:41:39.234" v="638" actId="26606"/>
          <ac:spMkLst>
            <pc:docMk/>
            <pc:sldMk cId="1370885918" sldId="261"/>
            <ac:spMk id="19" creationId="{2E94A4F7-38E4-45EA-8E2E-CE1B5766B4F1}"/>
          </ac:spMkLst>
        </pc:spChg>
        <pc:picChg chg="add mod">
          <ac:chgData name="Rui TANG" userId="2febc7dc70731ad3" providerId="LiveId" clId="{33B7F86B-A3D8-4FD6-9B73-837F3A25B232}" dt="2022-06-08T14:27:33.851" v="1319" actId="1076"/>
          <ac:picMkLst>
            <pc:docMk/>
            <pc:sldMk cId="1370885918" sldId="261"/>
            <ac:picMk id="4" creationId="{D526C7ED-1B0C-EEF2-2F82-BC8687656C32}"/>
          </ac:picMkLst>
        </pc:picChg>
      </pc:sldChg>
      <pc:sldChg chg="addSp modSp new mod setBg">
        <pc:chgData name="Rui TANG" userId="2febc7dc70731ad3" providerId="LiveId" clId="{33B7F86B-A3D8-4FD6-9B73-837F3A25B232}" dt="2022-06-04T08:41:24.807" v="637" actId="26606"/>
        <pc:sldMkLst>
          <pc:docMk/>
          <pc:sldMk cId="2586606727" sldId="262"/>
        </pc:sldMkLst>
        <pc:spChg chg="mod">
          <ac:chgData name="Rui TANG" userId="2febc7dc70731ad3" providerId="LiveId" clId="{33B7F86B-A3D8-4FD6-9B73-837F3A25B232}" dt="2022-06-04T08:41:24.807" v="637" actId="26606"/>
          <ac:spMkLst>
            <pc:docMk/>
            <pc:sldMk cId="2586606727" sldId="262"/>
            <ac:spMk id="2" creationId="{F3445E56-6839-424C-76D3-C29EC1EB8F27}"/>
          </ac:spMkLst>
        </pc:spChg>
        <pc:spChg chg="mod">
          <ac:chgData name="Rui TANG" userId="2febc7dc70731ad3" providerId="LiveId" clId="{33B7F86B-A3D8-4FD6-9B73-837F3A25B232}" dt="2022-06-04T08:41:24.807" v="637" actId="26606"/>
          <ac:spMkLst>
            <pc:docMk/>
            <pc:sldMk cId="2586606727" sldId="262"/>
            <ac:spMk id="3" creationId="{EAEF175D-0725-82D2-7A9E-361A6F287A33}"/>
          </ac:spMkLst>
        </pc:spChg>
        <pc:spChg chg="add">
          <ac:chgData name="Rui TANG" userId="2febc7dc70731ad3" providerId="LiveId" clId="{33B7F86B-A3D8-4FD6-9B73-837F3A25B232}" dt="2022-06-04T08:41:24.807" v="637" actId="26606"/>
          <ac:spMkLst>
            <pc:docMk/>
            <pc:sldMk cId="2586606727" sldId="262"/>
            <ac:spMk id="8" creationId="{7CB4857B-ED7C-444D-9F04-2F885114A1C2}"/>
          </ac:spMkLst>
        </pc:spChg>
        <pc:spChg chg="add">
          <ac:chgData name="Rui TANG" userId="2febc7dc70731ad3" providerId="LiveId" clId="{33B7F86B-A3D8-4FD6-9B73-837F3A25B232}" dt="2022-06-04T08:41:24.807" v="637" actId="26606"/>
          <ac:spMkLst>
            <pc:docMk/>
            <pc:sldMk cId="2586606727" sldId="262"/>
            <ac:spMk id="10" creationId="{D18046FB-44EA-4FD8-A585-EA09A319B2D0}"/>
          </ac:spMkLst>
        </pc:spChg>
        <pc:spChg chg="add">
          <ac:chgData name="Rui TANG" userId="2febc7dc70731ad3" providerId="LiveId" clId="{33B7F86B-A3D8-4FD6-9B73-837F3A25B232}" dt="2022-06-04T08:41:24.807" v="637" actId="26606"/>
          <ac:spMkLst>
            <pc:docMk/>
            <pc:sldMk cId="2586606727" sldId="262"/>
            <ac:spMk id="12" creationId="{479F5F2B-8B58-4140-AE6A-51F6C67B18D9}"/>
          </ac:spMkLst>
        </pc:spChg>
      </pc:sldChg>
      <pc:sldChg chg="addSp delSp modSp add mod ord setBg">
        <pc:chgData name="Rui TANG" userId="2febc7dc70731ad3" providerId="LiveId" clId="{33B7F86B-A3D8-4FD6-9B73-837F3A25B232}" dt="2022-06-09T03:04:16.080" v="2116" actId="1076"/>
        <pc:sldMkLst>
          <pc:docMk/>
          <pc:sldMk cId="3146522249" sldId="263"/>
        </pc:sldMkLst>
        <pc:spChg chg="mod">
          <ac:chgData name="Rui TANG" userId="2febc7dc70731ad3" providerId="LiveId" clId="{33B7F86B-A3D8-4FD6-9B73-837F3A25B232}" dt="2022-06-09T03:04:16.080" v="2116" actId="1076"/>
          <ac:spMkLst>
            <pc:docMk/>
            <pc:sldMk cId="3146522249" sldId="263"/>
            <ac:spMk id="2" creationId="{F57A86CD-EBD8-BCC6-F17E-FE4C93CEB660}"/>
          </ac:spMkLst>
        </pc:spChg>
        <pc:spChg chg="del">
          <ac:chgData name="Rui TANG" userId="2febc7dc70731ad3" providerId="LiveId" clId="{33B7F86B-A3D8-4FD6-9B73-837F3A25B232}" dt="2022-06-04T08:40:33.855" v="635" actId="478"/>
          <ac:spMkLst>
            <pc:docMk/>
            <pc:sldMk cId="3146522249" sldId="263"/>
            <ac:spMk id="3" creationId="{FD3B1383-ECC4-920E-924C-C8781215C902}"/>
          </ac:spMkLst>
        </pc:spChg>
        <pc:spChg chg="add">
          <ac:chgData name="Rui TANG" userId="2febc7dc70731ad3" providerId="LiveId" clId="{33B7F86B-A3D8-4FD6-9B73-837F3A25B232}" dt="2022-06-04T08:41:11.438" v="636" actId="26606"/>
          <ac:spMkLst>
            <pc:docMk/>
            <pc:sldMk cId="3146522249" sldId="263"/>
            <ac:spMk id="7" creationId="{2A8AA5BC-4F7A-4226-8F99-6D824B226A97}"/>
          </ac:spMkLst>
        </pc:spChg>
        <pc:spChg chg="add">
          <ac:chgData name="Rui TANG" userId="2febc7dc70731ad3" providerId="LiveId" clId="{33B7F86B-A3D8-4FD6-9B73-837F3A25B232}" dt="2022-06-04T08:41:11.438" v="636" actId="26606"/>
          <ac:spMkLst>
            <pc:docMk/>
            <pc:sldMk cId="3146522249" sldId="263"/>
            <ac:spMk id="9" creationId="{192416F2-BC84-4D7C-80C6-6296C10C3819}"/>
          </ac:spMkLst>
        </pc:spChg>
        <pc:cxnChg chg="add">
          <ac:chgData name="Rui TANG" userId="2febc7dc70731ad3" providerId="LiveId" clId="{33B7F86B-A3D8-4FD6-9B73-837F3A25B232}" dt="2022-06-04T08:41:11.438" v="636" actId="26606"/>
          <ac:cxnSpMkLst>
            <pc:docMk/>
            <pc:sldMk cId="3146522249" sldId="263"/>
            <ac:cxnSpMk id="11" creationId="{2330623A-AB89-4E04-AC9A-2BAFBF85AE3A}"/>
          </ac:cxnSpMkLst>
        </pc:cxnChg>
      </pc:sldChg>
      <pc:sldChg chg="addSp delSp modSp new mod setBg modClrScheme addAnim chgLayout modNotesTx">
        <pc:chgData name="Rui TANG" userId="2febc7dc70731ad3" providerId="LiveId" clId="{33B7F86B-A3D8-4FD6-9B73-837F3A25B232}" dt="2022-06-09T01:45:26.845" v="1320" actId="313"/>
        <pc:sldMkLst>
          <pc:docMk/>
          <pc:sldMk cId="3340263088" sldId="264"/>
        </pc:sldMkLst>
        <pc:spChg chg="del mod ord">
          <ac:chgData name="Rui TANG" userId="2febc7dc70731ad3" providerId="LiveId" clId="{33B7F86B-A3D8-4FD6-9B73-837F3A25B232}" dt="2022-06-04T06:43:41.564" v="346" actId="700"/>
          <ac:spMkLst>
            <pc:docMk/>
            <pc:sldMk cId="3340263088" sldId="264"/>
            <ac:spMk id="2" creationId="{4EF90833-AE25-7EC0-1EB4-D690A66CE977}"/>
          </ac:spMkLst>
        </pc:spChg>
        <pc:spChg chg="del mod ord">
          <ac:chgData name="Rui TANG" userId="2febc7dc70731ad3" providerId="LiveId" clId="{33B7F86B-A3D8-4FD6-9B73-837F3A25B232}" dt="2022-06-04T06:43:41.564" v="346" actId="700"/>
          <ac:spMkLst>
            <pc:docMk/>
            <pc:sldMk cId="3340263088" sldId="264"/>
            <ac:spMk id="3" creationId="{0D667662-8108-1FF4-EAC5-3B70F430CC6E}"/>
          </ac:spMkLst>
        </pc:spChg>
        <pc:spChg chg="add mod ord">
          <ac:chgData name="Rui TANG" userId="2febc7dc70731ad3" providerId="LiveId" clId="{33B7F86B-A3D8-4FD6-9B73-837F3A25B232}" dt="2022-06-04T08:40:00.773" v="633" actId="26606"/>
          <ac:spMkLst>
            <pc:docMk/>
            <pc:sldMk cId="3340263088" sldId="264"/>
            <ac:spMk id="4" creationId="{7BAF3BA5-C506-6041-5112-93A5BAE93DDE}"/>
          </ac:spMkLst>
        </pc:spChg>
        <pc:spChg chg="add del mod ord">
          <ac:chgData name="Rui TANG" userId="2febc7dc70731ad3" providerId="LiveId" clId="{33B7F86B-A3D8-4FD6-9B73-837F3A25B232}" dt="2022-06-04T06:44:57.215" v="348" actId="478"/>
          <ac:spMkLst>
            <pc:docMk/>
            <pc:sldMk cId="3340263088" sldId="264"/>
            <ac:spMk id="5" creationId="{D1544BAD-2647-1A2A-D5AC-48E67ABD6609}"/>
          </ac:spMkLst>
        </pc:spChg>
        <pc:spChg chg="add">
          <ac:chgData name="Rui TANG" userId="2febc7dc70731ad3" providerId="LiveId" clId="{33B7F86B-A3D8-4FD6-9B73-837F3A25B232}" dt="2022-06-04T08:40:00.773" v="633" actId="26606"/>
          <ac:spMkLst>
            <pc:docMk/>
            <pc:sldMk cId="3340263088" sldId="264"/>
            <ac:spMk id="16" creationId="{928F64C6-FE22-4FC1-A763-DFCC514811BD}"/>
          </ac:spMkLst>
        </pc:spChg>
        <pc:picChg chg="add del mod ord">
          <ac:chgData name="Rui TANG" userId="2febc7dc70731ad3" providerId="LiveId" clId="{33B7F86B-A3D8-4FD6-9B73-837F3A25B232}" dt="2022-06-06T07:12:37.853" v="776" actId="478"/>
          <ac:picMkLst>
            <pc:docMk/>
            <pc:sldMk cId="3340263088" sldId="264"/>
            <ac:picMk id="6" creationId="{10D0A466-E8D6-99B5-B6C9-47CC3E7EBD95}"/>
          </ac:picMkLst>
        </pc:picChg>
        <pc:picChg chg="add del mod ord">
          <ac:chgData name="Rui TANG" userId="2febc7dc70731ad3" providerId="LiveId" clId="{33B7F86B-A3D8-4FD6-9B73-837F3A25B232}" dt="2022-06-06T07:12:46.958" v="781" actId="478"/>
          <ac:picMkLst>
            <pc:docMk/>
            <pc:sldMk cId="3340263088" sldId="264"/>
            <ac:picMk id="7" creationId="{E1FF68DE-485F-133B-69CA-99B17391A81E}"/>
          </ac:picMkLst>
        </pc:picChg>
        <pc:picChg chg="add mod">
          <ac:chgData name="Rui TANG" userId="2febc7dc70731ad3" providerId="LiveId" clId="{33B7F86B-A3D8-4FD6-9B73-837F3A25B232}" dt="2022-06-06T07:12:52.191" v="782" actId="1076"/>
          <ac:picMkLst>
            <pc:docMk/>
            <pc:sldMk cId="3340263088" sldId="264"/>
            <ac:picMk id="8" creationId="{4F26A8FA-1D52-FA8D-60BD-0E2D8B240809}"/>
          </ac:picMkLst>
        </pc:picChg>
        <pc:picChg chg="add del mod">
          <ac:chgData name="Rui TANG" userId="2febc7dc70731ad3" providerId="LiveId" clId="{33B7F86B-A3D8-4FD6-9B73-837F3A25B232}" dt="2022-06-06T07:12:39.803" v="778" actId="478"/>
          <ac:picMkLst>
            <pc:docMk/>
            <pc:sldMk cId="3340263088" sldId="264"/>
            <ac:picMk id="9" creationId="{FCA5F8AC-F1C0-0864-4409-D18DD56DB6AF}"/>
          </ac:picMkLst>
        </pc:picChg>
        <pc:picChg chg="add del mod ord">
          <ac:chgData name="Rui TANG" userId="2febc7dc70731ad3" providerId="LiveId" clId="{33B7F86B-A3D8-4FD6-9B73-837F3A25B232}" dt="2022-06-06T07:12:39.192" v="777" actId="478"/>
          <ac:picMkLst>
            <pc:docMk/>
            <pc:sldMk cId="3340263088" sldId="264"/>
            <ac:picMk id="10" creationId="{9829E7BA-F8DB-F46A-3710-9250A41D09B5}"/>
          </ac:picMkLst>
        </pc:picChg>
        <pc:picChg chg="add del mod">
          <ac:chgData name="Rui TANG" userId="2febc7dc70731ad3" providerId="LiveId" clId="{33B7F86B-A3D8-4FD6-9B73-837F3A25B232}" dt="2022-06-06T07:12:40.817" v="779" actId="478"/>
          <ac:picMkLst>
            <pc:docMk/>
            <pc:sldMk cId="3340263088" sldId="264"/>
            <ac:picMk id="11" creationId="{76834B68-FB53-8FFF-356F-0BDD993960F2}"/>
          </ac:picMkLst>
        </pc:picChg>
        <pc:picChg chg="add del mod">
          <ac:chgData name="Rui TANG" userId="2febc7dc70731ad3" providerId="LiveId" clId="{33B7F86B-A3D8-4FD6-9B73-837F3A25B232}" dt="2022-06-06T07:12:30.988" v="775" actId="478"/>
          <ac:picMkLst>
            <pc:docMk/>
            <pc:sldMk cId="3340263088" sldId="264"/>
            <ac:picMk id="12" creationId="{7A9EB54B-BA12-01ED-4650-98DCC48278B2}"/>
          </ac:picMkLst>
        </pc:picChg>
        <pc:picChg chg="add del mod">
          <ac:chgData name="Rui TANG" userId="2febc7dc70731ad3" providerId="LiveId" clId="{33B7F86B-A3D8-4FD6-9B73-837F3A25B232}" dt="2022-06-06T07:12:30.988" v="775" actId="478"/>
          <ac:picMkLst>
            <pc:docMk/>
            <pc:sldMk cId="3340263088" sldId="264"/>
            <ac:picMk id="13" creationId="{07AD420C-BE78-0C83-022B-C6C998FC1C43}"/>
          </ac:picMkLst>
        </pc:picChg>
        <pc:picChg chg="add del mod">
          <ac:chgData name="Rui TANG" userId="2febc7dc70731ad3" providerId="LiveId" clId="{33B7F86B-A3D8-4FD6-9B73-837F3A25B232}" dt="2022-06-06T07:12:30.988" v="775" actId="478"/>
          <ac:picMkLst>
            <pc:docMk/>
            <pc:sldMk cId="3340263088" sldId="264"/>
            <ac:picMk id="14" creationId="{052D43C3-B6EA-3CC0-5606-AB474879A68E}"/>
          </ac:picMkLst>
        </pc:picChg>
        <pc:cxnChg chg="add">
          <ac:chgData name="Rui TANG" userId="2febc7dc70731ad3" providerId="LiveId" clId="{33B7F86B-A3D8-4FD6-9B73-837F3A25B232}" dt="2022-06-04T08:40:00.773" v="633" actId="26606"/>
          <ac:cxnSpMkLst>
            <pc:docMk/>
            <pc:sldMk cId="3340263088" sldId="264"/>
            <ac:cxnSpMk id="18" creationId="{5C34627B-48E6-4F4D-B843-97717A86B490}"/>
          </ac:cxnSpMkLst>
        </pc:cxnChg>
      </pc:sldChg>
      <pc:sldChg chg="addSp delSp modSp new del mod setBg addAnim delAnim">
        <pc:chgData name="Rui TANG" userId="2febc7dc70731ad3" providerId="LiveId" clId="{33B7F86B-A3D8-4FD6-9B73-837F3A25B232}" dt="2022-06-09T01:46:02.487" v="1321" actId="47"/>
        <pc:sldMkLst>
          <pc:docMk/>
          <pc:sldMk cId="3394620470" sldId="265"/>
        </pc:sldMkLst>
        <pc:spChg chg="mod">
          <ac:chgData name="Rui TANG" userId="2febc7dc70731ad3" providerId="LiveId" clId="{33B7F86B-A3D8-4FD6-9B73-837F3A25B232}" dt="2022-06-04T08:39:35.182" v="624" actId="26606"/>
          <ac:spMkLst>
            <pc:docMk/>
            <pc:sldMk cId="3394620470" sldId="265"/>
            <ac:spMk id="2" creationId="{7200D535-2E01-D625-676E-AB3B5BDE2750}"/>
          </ac:spMkLst>
        </pc:spChg>
        <pc:spChg chg="add mod">
          <ac:chgData name="Rui TANG" userId="2febc7dc70731ad3" providerId="LiveId" clId="{33B7F86B-A3D8-4FD6-9B73-837F3A25B232}" dt="2022-06-06T07:13:41.419" v="797" actId="20577"/>
          <ac:spMkLst>
            <pc:docMk/>
            <pc:sldMk cId="3394620470" sldId="265"/>
            <ac:spMk id="3" creationId="{470DBC17-F67E-EBCC-7963-DC5F213F7D49}"/>
          </ac:spMkLst>
        </pc:spChg>
        <pc:spChg chg="del">
          <ac:chgData name="Rui TANG" userId="2febc7dc70731ad3" providerId="LiveId" clId="{33B7F86B-A3D8-4FD6-9B73-837F3A25B232}" dt="2022-06-04T06:45:42.490" v="352" actId="478"/>
          <ac:spMkLst>
            <pc:docMk/>
            <pc:sldMk cId="3394620470" sldId="265"/>
            <ac:spMk id="3" creationId="{7BBB6CDC-FD34-D710-AB4A-62E7E1BD279A}"/>
          </ac:spMkLst>
        </pc:spChg>
        <pc:spChg chg="add del">
          <ac:chgData name="Rui TANG" userId="2febc7dc70731ad3" providerId="LiveId" clId="{33B7F86B-A3D8-4FD6-9B73-837F3A25B232}" dt="2022-06-04T08:39:31.972" v="620" actId="26606"/>
          <ac:spMkLst>
            <pc:docMk/>
            <pc:sldMk cId="3394620470" sldId="265"/>
            <ac:spMk id="12" creationId="{91F55C5D-1648-4BE3-932D-8CADBF3F6736}"/>
          </ac:spMkLst>
        </pc:spChg>
        <pc:spChg chg="add del">
          <ac:chgData name="Rui TANG" userId="2febc7dc70731ad3" providerId="LiveId" clId="{33B7F86B-A3D8-4FD6-9B73-837F3A25B232}" dt="2022-06-04T08:39:31.972" v="620" actId="26606"/>
          <ac:spMkLst>
            <pc:docMk/>
            <pc:sldMk cId="3394620470" sldId="265"/>
            <ac:spMk id="14" creationId="{A38E1331-B5A6-44BE-BF4E-EE6C2FD2A242}"/>
          </ac:spMkLst>
        </pc:spChg>
        <pc:spChg chg="add del">
          <ac:chgData name="Rui TANG" userId="2febc7dc70731ad3" providerId="LiveId" clId="{33B7F86B-A3D8-4FD6-9B73-837F3A25B232}" dt="2022-06-04T08:39:35.168" v="623" actId="26606"/>
          <ac:spMkLst>
            <pc:docMk/>
            <pc:sldMk cId="3394620470" sldId="265"/>
            <ac:spMk id="16" creationId="{72018E1B-E0B9-4440-AFF3-4112E50A2763}"/>
          </ac:spMkLst>
        </pc:spChg>
        <pc:spChg chg="add">
          <ac:chgData name="Rui TANG" userId="2febc7dc70731ad3" providerId="LiveId" clId="{33B7F86B-A3D8-4FD6-9B73-837F3A25B232}" dt="2022-06-04T08:39:35.182" v="624" actId="26606"/>
          <ac:spMkLst>
            <pc:docMk/>
            <pc:sldMk cId="3394620470" sldId="265"/>
            <ac:spMk id="21" creationId="{7AE95D8F-9825-4222-8846-E3461598CC62}"/>
          </ac:spMkLst>
        </pc:spChg>
        <pc:picChg chg="add mod ord">
          <ac:chgData name="Rui TANG" userId="2febc7dc70731ad3" providerId="LiveId" clId="{33B7F86B-A3D8-4FD6-9B73-837F3A25B232}" dt="2022-06-06T07:13:33.961" v="783" actId="1076"/>
          <ac:picMkLst>
            <pc:docMk/>
            <pc:sldMk cId="3394620470" sldId="265"/>
            <ac:picMk id="4" creationId="{1B9DBC5D-2122-76EA-9157-6E53393F0D37}"/>
          </ac:picMkLst>
        </pc:picChg>
        <pc:picChg chg="add mod ord">
          <ac:chgData name="Rui TANG" userId="2febc7dc70731ad3" providerId="LiveId" clId="{33B7F86B-A3D8-4FD6-9B73-837F3A25B232}" dt="2022-06-04T08:39:37.507" v="628" actId="27614"/>
          <ac:picMkLst>
            <pc:docMk/>
            <pc:sldMk cId="3394620470" sldId="265"/>
            <ac:picMk id="5" creationId="{5058AC2A-CFEA-45B0-9B6A-DE4FACEA03D6}"/>
          </ac:picMkLst>
        </pc:picChg>
        <pc:picChg chg="add mod">
          <ac:chgData name="Rui TANG" userId="2febc7dc70731ad3" providerId="LiveId" clId="{33B7F86B-A3D8-4FD6-9B73-837F3A25B232}" dt="2022-06-04T08:39:37.380" v="627" actId="27614"/>
          <ac:picMkLst>
            <pc:docMk/>
            <pc:sldMk cId="3394620470" sldId="265"/>
            <ac:picMk id="6" creationId="{162DD938-BE28-2D98-58B5-36866AEB1F92}"/>
          </ac:picMkLst>
        </pc:picChg>
        <pc:picChg chg="add mod ord">
          <ac:chgData name="Rui TANG" userId="2febc7dc70731ad3" providerId="LiveId" clId="{33B7F86B-A3D8-4FD6-9B73-837F3A25B232}" dt="2022-06-04T08:39:37.379" v="626" actId="27614"/>
          <ac:picMkLst>
            <pc:docMk/>
            <pc:sldMk cId="3394620470" sldId="265"/>
            <ac:picMk id="7" creationId="{5969784D-1217-D192-576A-5F0F046F4AA6}"/>
          </ac:picMkLst>
        </pc:picChg>
        <pc:cxnChg chg="add">
          <ac:chgData name="Rui TANG" userId="2febc7dc70731ad3" providerId="LiveId" clId="{33B7F86B-A3D8-4FD6-9B73-837F3A25B232}" dt="2022-06-04T08:39:35.182" v="624" actId="26606"/>
          <ac:cxnSpMkLst>
            <pc:docMk/>
            <pc:sldMk cId="3394620470" sldId="265"/>
            <ac:cxnSpMk id="18" creationId="{00C9EB70-BC82-414A-BF8D-AD7FC6727616}"/>
          </ac:cxnSpMkLst>
        </pc:cxnChg>
        <pc:cxnChg chg="add">
          <ac:chgData name="Rui TANG" userId="2febc7dc70731ad3" providerId="LiveId" clId="{33B7F86B-A3D8-4FD6-9B73-837F3A25B232}" dt="2022-06-04T08:39:35.182" v="624" actId="26606"/>
          <ac:cxnSpMkLst>
            <pc:docMk/>
            <pc:sldMk cId="3394620470" sldId="265"/>
            <ac:cxnSpMk id="19" creationId="{DFDA47BC-3069-47F5-8257-24B3B1F76A08}"/>
          </ac:cxnSpMkLst>
        </pc:cxnChg>
        <pc:cxnChg chg="add">
          <ac:chgData name="Rui TANG" userId="2febc7dc70731ad3" providerId="LiveId" clId="{33B7F86B-A3D8-4FD6-9B73-837F3A25B232}" dt="2022-06-04T08:39:35.182" v="624" actId="26606"/>
          <ac:cxnSpMkLst>
            <pc:docMk/>
            <pc:sldMk cId="3394620470" sldId="265"/>
            <ac:cxnSpMk id="20" creationId="{3217665F-0036-444A-8D4A-33AF36A36A42}"/>
          </ac:cxnSpMkLst>
        </pc:cxnChg>
        <pc:cxnChg chg="add">
          <ac:chgData name="Rui TANG" userId="2febc7dc70731ad3" providerId="LiveId" clId="{33B7F86B-A3D8-4FD6-9B73-837F3A25B232}" dt="2022-06-04T08:39:35.182" v="624" actId="26606"/>
          <ac:cxnSpMkLst>
            <pc:docMk/>
            <pc:sldMk cId="3394620470" sldId="265"/>
            <ac:cxnSpMk id="22" creationId="{942B920A-73AD-402A-8EEF-B88E1A9398B8}"/>
          </ac:cxnSpMkLst>
        </pc:cxnChg>
      </pc:sldChg>
      <pc:sldChg chg="addSp delSp modSp new mod setBg setClrOvrMap modNotesTx">
        <pc:chgData name="Rui TANG" userId="2febc7dc70731ad3" providerId="LiveId" clId="{33B7F86B-A3D8-4FD6-9B73-837F3A25B232}" dt="2022-06-09T02:05:41.115" v="1557" actId="313"/>
        <pc:sldMkLst>
          <pc:docMk/>
          <pc:sldMk cId="3149246315" sldId="266"/>
        </pc:sldMkLst>
        <pc:spChg chg="mod">
          <ac:chgData name="Rui TANG" userId="2febc7dc70731ad3" providerId="LiveId" clId="{33B7F86B-A3D8-4FD6-9B73-837F3A25B232}" dt="2022-06-09T01:58:40.936" v="1328" actId="26606"/>
          <ac:spMkLst>
            <pc:docMk/>
            <pc:sldMk cId="3149246315" sldId="266"/>
            <ac:spMk id="2" creationId="{28E24AFE-64CB-67D4-C1C8-0C4C06354EF1}"/>
          </ac:spMkLst>
        </pc:spChg>
        <pc:spChg chg="del mod">
          <ac:chgData name="Rui TANG" userId="2febc7dc70731ad3" providerId="LiveId" clId="{33B7F86B-A3D8-4FD6-9B73-837F3A25B232}" dt="2022-06-04T08:35:09.259" v="612" actId="26606"/>
          <ac:spMkLst>
            <pc:docMk/>
            <pc:sldMk cId="3149246315" sldId="266"/>
            <ac:spMk id="3" creationId="{C1E2AF84-9D83-DE03-C30C-634C3C838897}"/>
          </ac:spMkLst>
        </pc:spChg>
        <pc:spChg chg="add">
          <ac:chgData name="Rui TANG" userId="2febc7dc70731ad3" providerId="LiveId" clId="{33B7F86B-A3D8-4FD6-9B73-837F3A25B232}" dt="2022-06-09T01:58:40.936" v="1328" actId="26606"/>
          <ac:spMkLst>
            <pc:docMk/>
            <pc:sldMk cId="3149246315" sldId="266"/>
            <ac:spMk id="1036" creationId="{D1C26593-9A51-48FE-9FA2-A9052E57F390}"/>
          </ac:spMkLst>
        </pc:spChg>
        <pc:spChg chg="add">
          <ac:chgData name="Rui TANG" userId="2febc7dc70731ad3" providerId="LiveId" clId="{33B7F86B-A3D8-4FD6-9B73-837F3A25B232}" dt="2022-06-09T01:58:40.936" v="1328" actId="26606"/>
          <ac:spMkLst>
            <pc:docMk/>
            <pc:sldMk cId="3149246315" sldId="266"/>
            <ac:spMk id="1038" creationId="{B9D473B1-934D-4F2D-AC4B-5BFB4BAC5DCD}"/>
          </ac:spMkLst>
        </pc:spChg>
        <pc:spChg chg="add">
          <ac:chgData name="Rui TANG" userId="2febc7dc70731ad3" providerId="LiveId" clId="{33B7F86B-A3D8-4FD6-9B73-837F3A25B232}" dt="2022-06-09T01:58:40.936" v="1328" actId="26606"/>
          <ac:spMkLst>
            <pc:docMk/>
            <pc:sldMk cId="3149246315" sldId="266"/>
            <ac:spMk id="1040" creationId="{CDE3C03E-D949-4F50-AAFA-3278B2212124}"/>
          </ac:spMkLst>
        </pc:spChg>
        <pc:graphicFrameChg chg="add mod ord modGraphic">
          <ac:chgData name="Rui TANG" userId="2febc7dc70731ad3" providerId="LiveId" clId="{33B7F86B-A3D8-4FD6-9B73-837F3A25B232}" dt="2022-06-09T01:58:40.936" v="1328" actId="26606"/>
          <ac:graphicFrameMkLst>
            <pc:docMk/>
            <pc:sldMk cId="3149246315" sldId="266"/>
            <ac:graphicFrameMk id="5" creationId="{0FDB85BC-D514-15D9-7638-F84F61C9A1BB}"/>
          </ac:graphicFrameMkLst>
        </pc:graphicFrameChg>
        <pc:picChg chg="add mod">
          <ac:chgData name="Rui TANG" userId="2febc7dc70731ad3" providerId="LiveId" clId="{33B7F86B-A3D8-4FD6-9B73-837F3A25B232}" dt="2022-06-09T01:58:40.936" v="1328" actId="26606"/>
          <ac:picMkLst>
            <pc:docMk/>
            <pc:sldMk cId="3149246315" sldId="266"/>
            <ac:picMk id="1026" creationId="{57C10446-D5F2-593C-E541-738068324203}"/>
          </ac:picMkLst>
        </pc:picChg>
        <pc:picChg chg="add mod">
          <ac:chgData name="Rui TANG" userId="2febc7dc70731ad3" providerId="LiveId" clId="{33B7F86B-A3D8-4FD6-9B73-837F3A25B232}" dt="2022-06-09T01:58:40.936" v="1328" actId="26606"/>
          <ac:picMkLst>
            <pc:docMk/>
            <pc:sldMk cId="3149246315" sldId="266"/>
            <ac:picMk id="1028" creationId="{CC9B2928-ECD8-8949-C4B4-484586FEED58}"/>
          </ac:picMkLst>
        </pc:picChg>
        <pc:picChg chg="add mod ord">
          <ac:chgData name="Rui TANG" userId="2febc7dc70731ad3" providerId="LiveId" clId="{33B7F86B-A3D8-4FD6-9B73-837F3A25B232}" dt="2022-06-09T01:58:40.936" v="1328" actId="26606"/>
          <ac:picMkLst>
            <pc:docMk/>
            <pc:sldMk cId="3149246315" sldId="266"/>
            <ac:picMk id="1030" creationId="{BD54C06F-371E-20C3-D615-4FA32D5762C4}"/>
          </ac:picMkLst>
        </pc:picChg>
        <pc:picChg chg="add mod">
          <ac:chgData name="Rui TANG" userId="2febc7dc70731ad3" providerId="LiveId" clId="{33B7F86B-A3D8-4FD6-9B73-837F3A25B232}" dt="2022-06-09T01:58:40.936" v="1328" actId="26606"/>
          <ac:picMkLst>
            <pc:docMk/>
            <pc:sldMk cId="3149246315" sldId="266"/>
            <ac:picMk id="1031" creationId="{E5C04229-02D1-9A53-2F1A-DF7697AFDE15}"/>
          </ac:picMkLst>
        </pc:picChg>
      </pc:sldChg>
      <pc:sldChg chg="addSp delSp modSp new mod setBg setClrOvrMap delDesignElem chgLayout modNotesTx">
        <pc:chgData name="Rui TANG" userId="2febc7dc70731ad3" providerId="LiveId" clId="{33B7F86B-A3D8-4FD6-9B73-837F3A25B232}" dt="2022-06-09T02:43:33.345" v="2047" actId="1076"/>
        <pc:sldMkLst>
          <pc:docMk/>
          <pc:sldMk cId="3519232094" sldId="267"/>
        </pc:sldMkLst>
        <pc:spChg chg="add del mod ord">
          <ac:chgData name="Rui TANG" userId="2febc7dc70731ad3" providerId="LiveId" clId="{33B7F86B-A3D8-4FD6-9B73-837F3A25B232}" dt="2022-06-09T02:11:41.528" v="1636" actId="700"/>
          <ac:spMkLst>
            <pc:docMk/>
            <pc:sldMk cId="3519232094" sldId="267"/>
            <ac:spMk id="2" creationId="{A82597B7-6D83-67E3-6F28-B7ABABBD7998}"/>
          </ac:spMkLst>
        </pc:spChg>
        <pc:spChg chg="del">
          <ac:chgData name="Rui TANG" userId="2febc7dc70731ad3" providerId="LiveId" clId="{33B7F86B-A3D8-4FD6-9B73-837F3A25B232}" dt="2022-06-04T07:00:58.045" v="549" actId="478"/>
          <ac:spMkLst>
            <pc:docMk/>
            <pc:sldMk cId="3519232094" sldId="267"/>
            <ac:spMk id="3" creationId="{94B5664B-5AA3-4CB3-3E11-EEB5CAE5BD6B}"/>
          </ac:spMkLst>
        </pc:spChg>
        <pc:spChg chg="add del mod ord">
          <ac:chgData name="Rui TANG" userId="2febc7dc70731ad3" providerId="LiveId" clId="{33B7F86B-A3D8-4FD6-9B73-837F3A25B232}" dt="2022-06-09T02:11:26.739" v="1627" actId="700"/>
          <ac:spMkLst>
            <pc:docMk/>
            <pc:sldMk cId="3519232094" sldId="267"/>
            <ac:spMk id="3" creationId="{B59E0135-467C-49A3-E455-C1012F69A102}"/>
          </ac:spMkLst>
        </pc:spChg>
        <pc:spChg chg="add del mod or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4" creationId="{85017B04-A3B7-81D2-AE74-99526A8F96D5}"/>
          </ac:spMkLst>
        </pc:spChg>
        <pc:spChg chg="add del mod or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6" creationId="{9CC01CF7-C068-96DB-ACC9-C3EFFEDB4201}"/>
          </ac:spMkLst>
        </pc:spChg>
        <pc:spChg chg="add del">
          <ac:chgData name="Rui TANG" userId="2febc7dc70731ad3" providerId="LiveId" clId="{33B7F86B-A3D8-4FD6-9B73-837F3A25B232}" dt="2022-06-04T07:01:04.497" v="554" actId="26606"/>
          <ac:spMkLst>
            <pc:docMk/>
            <pc:sldMk cId="3519232094" sldId="267"/>
            <ac:spMk id="10" creationId="{A8384FB5-9ADC-4DDC-881B-597D56F5B15D}"/>
          </ac:spMkLst>
        </pc:spChg>
        <pc:spChg chg="add del">
          <ac:chgData name="Rui TANG" userId="2febc7dc70731ad3" providerId="LiveId" clId="{33B7F86B-A3D8-4FD6-9B73-837F3A25B232}" dt="2022-06-04T07:01:04.497" v="554" actId="26606"/>
          <ac:spMkLst>
            <pc:docMk/>
            <pc:sldMk cId="3519232094" sldId="267"/>
            <ac:spMk id="12" creationId="{1199E1B1-A8C0-4FE8-A5A8-1CB41D69F857}"/>
          </ac:spMkLst>
        </pc:spChg>
        <pc:spChg chg="add del">
          <ac:chgData name="Rui TANG" userId="2febc7dc70731ad3" providerId="LiveId" clId="{33B7F86B-A3D8-4FD6-9B73-837F3A25B232}" dt="2022-06-04T07:01:04.497" v="554" actId="26606"/>
          <ac:spMkLst>
            <pc:docMk/>
            <pc:sldMk cId="3519232094" sldId="267"/>
            <ac:spMk id="14" creationId="{84A8DE83-DE75-4B41-9DB4-A7EC0B0DEC0B}"/>
          </ac:spMkLst>
        </pc:spChg>
        <pc:spChg chg="add del">
          <ac:chgData name="Rui TANG" userId="2febc7dc70731ad3" providerId="LiveId" clId="{33B7F86B-A3D8-4FD6-9B73-837F3A25B232}" dt="2022-06-04T07:01:04.497" v="554" actId="26606"/>
          <ac:spMkLst>
            <pc:docMk/>
            <pc:sldMk cId="3519232094" sldId="267"/>
            <ac:spMk id="16" creationId="{A7009A0A-BEF5-4EAC-AF15-E4F9F002E239}"/>
          </ac:spMkLst>
        </pc:spChg>
        <pc:spChg chg="add del">
          <ac:chgData name="Rui TANG" userId="2febc7dc70731ad3" providerId="LiveId" clId="{33B7F86B-A3D8-4FD6-9B73-837F3A25B232}" dt="2022-06-09T02:32:29.413" v="2008" actId="26606"/>
          <ac:spMkLst>
            <pc:docMk/>
            <pc:sldMk cId="3519232094" sldId="267"/>
            <ac:spMk id="19" creationId="{5E39A796-BE83-48B1-B33F-35C4A32AAB57}"/>
          </ac:spMkLst>
        </pc:spChg>
        <pc:spChg chg="add del">
          <ac:chgData name="Rui TANG" userId="2febc7dc70731ad3" providerId="LiveId" clId="{33B7F86B-A3D8-4FD6-9B73-837F3A25B232}" dt="2022-06-09T02:32:29.413" v="2008" actId="26606"/>
          <ac:spMkLst>
            <pc:docMk/>
            <pc:sldMk cId="3519232094" sldId="267"/>
            <ac:spMk id="20" creationId="{72F84B47-E267-4194-8194-831DB7B5547F}"/>
          </ac:spMkLst>
        </pc:spChg>
        <pc:spChg chg="add del">
          <ac:chgData name="Rui TANG" userId="2febc7dc70731ad3" providerId="LiveId" clId="{33B7F86B-A3D8-4FD6-9B73-837F3A25B232}" dt="2022-06-09T02:11:41.528" v="1636" actId="700"/>
          <ac:spMkLst>
            <pc:docMk/>
            <pc:sldMk cId="3519232094" sldId="267"/>
            <ac:spMk id="22" creationId="{928F64C6-FE22-4FC1-A763-DFCC514811BD}"/>
          </ac:spMkLst>
        </pc:spChg>
        <pc:spChg chg="ad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23" creationId="{003713C1-2FB2-413B-BF91-3AE41726FB7A}"/>
          </ac:spMkLst>
        </pc:spChg>
        <pc:spChg chg="ad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25" creationId="{90795B4D-5022-4A7F-A01D-8D880B7CDBE6}"/>
          </ac:spMkLst>
        </pc:spChg>
        <pc:spChg chg="ad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27" creationId="{AFD19018-DE7C-4796-ADF2-AD2EB0FC0D9C}"/>
          </ac:spMkLst>
        </pc:spChg>
        <pc:spChg chg="add">
          <ac:chgData name="Rui TANG" userId="2febc7dc70731ad3" providerId="LiveId" clId="{33B7F86B-A3D8-4FD6-9B73-837F3A25B232}" dt="2022-06-09T02:42:55.210" v="2033" actId="26606"/>
          <ac:spMkLst>
            <pc:docMk/>
            <pc:sldMk cId="3519232094" sldId="267"/>
            <ac:spMk id="29" creationId="{B1A0A2C2-4F85-44AF-8708-8DCA4B550CB8}"/>
          </ac:spMkLst>
        </pc:spChg>
        <pc:picChg chg="add del mod ord">
          <ac:chgData name="Rui TANG" userId="2febc7dc70731ad3" providerId="LiveId" clId="{33B7F86B-A3D8-4FD6-9B73-837F3A25B232}" dt="2022-06-09T02:42:26.494" v="2030" actId="478"/>
          <ac:picMkLst>
            <pc:docMk/>
            <pc:sldMk cId="3519232094" sldId="267"/>
            <ac:picMk id="5" creationId="{A59A1275-29E5-3290-B28B-771955AE9F5F}"/>
          </ac:picMkLst>
        </pc:picChg>
        <pc:picChg chg="add mod ord">
          <ac:chgData name="Rui TANG" userId="2febc7dc70731ad3" providerId="LiveId" clId="{33B7F86B-A3D8-4FD6-9B73-837F3A25B232}" dt="2022-06-09T02:43:26.778" v="2045" actId="1076"/>
          <ac:picMkLst>
            <pc:docMk/>
            <pc:sldMk cId="3519232094" sldId="267"/>
            <ac:picMk id="7" creationId="{C10A142A-3800-9A7F-E1E2-3AE629BAABEF}"/>
          </ac:picMkLst>
        </pc:picChg>
        <pc:picChg chg="add del mod ord">
          <ac:chgData name="Rui TANG" userId="2febc7dc70731ad3" providerId="LiveId" clId="{33B7F86B-A3D8-4FD6-9B73-837F3A25B232}" dt="2022-06-09T02:42:26.494" v="2030" actId="478"/>
          <ac:picMkLst>
            <pc:docMk/>
            <pc:sldMk cId="3519232094" sldId="267"/>
            <ac:picMk id="9" creationId="{B34844F6-421C-839A-9359-06B5D3FD242E}"/>
          </ac:picMkLst>
        </pc:picChg>
        <pc:picChg chg="add del mod">
          <ac:chgData name="Rui TANG" userId="2febc7dc70731ad3" providerId="LiveId" clId="{33B7F86B-A3D8-4FD6-9B73-837F3A25B232}" dt="2022-06-09T02:32:22.071" v="2003" actId="478"/>
          <ac:picMkLst>
            <pc:docMk/>
            <pc:sldMk cId="3519232094" sldId="267"/>
            <ac:picMk id="10" creationId="{9B5E3690-9298-A8DF-FF93-2DE64DAE375B}"/>
          </ac:picMkLst>
        </pc:picChg>
        <pc:picChg chg="add del mod ord">
          <ac:chgData name="Rui TANG" userId="2febc7dc70731ad3" providerId="LiveId" clId="{33B7F86B-A3D8-4FD6-9B73-837F3A25B232}" dt="2022-06-09T02:38:11.628" v="2014" actId="478"/>
          <ac:picMkLst>
            <pc:docMk/>
            <pc:sldMk cId="3519232094" sldId="267"/>
            <ac:picMk id="12" creationId="{AA784CCC-2831-383D-504C-5E4756B23597}"/>
          </ac:picMkLst>
        </pc:picChg>
        <pc:picChg chg="add del mod">
          <ac:chgData name="Rui TANG" userId="2febc7dc70731ad3" providerId="LiveId" clId="{33B7F86B-A3D8-4FD6-9B73-837F3A25B232}" dt="2022-06-09T02:42:26.494" v="2030" actId="478"/>
          <ac:picMkLst>
            <pc:docMk/>
            <pc:sldMk cId="3519232094" sldId="267"/>
            <ac:picMk id="13" creationId="{843B9E42-DC3A-AE6E-F455-A7DC9EB318F1}"/>
          </ac:picMkLst>
        </pc:picChg>
        <pc:picChg chg="add mod ord">
          <ac:chgData name="Rui TANG" userId="2febc7dc70731ad3" providerId="LiveId" clId="{33B7F86B-A3D8-4FD6-9B73-837F3A25B232}" dt="2022-06-09T02:43:33.345" v="2047" actId="1076"/>
          <ac:picMkLst>
            <pc:docMk/>
            <pc:sldMk cId="3519232094" sldId="267"/>
            <ac:picMk id="15" creationId="{05AB6DF5-97D2-00D2-EEF2-A3D0D1261431}"/>
          </ac:picMkLst>
        </pc:picChg>
        <pc:picChg chg="add del mod">
          <ac:chgData name="Rui TANG" userId="2febc7dc70731ad3" providerId="LiveId" clId="{33B7F86B-A3D8-4FD6-9B73-837F3A25B232}" dt="2022-06-09T02:42:26.494" v="2030" actId="478"/>
          <ac:picMkLst>
            <pc:docMk/>
            <pc:sldMk cId="3519232094" sldId="267"/>
            <ac:picMk id="17" creationId="{C70A3DE8-94CC-AFA9-646B-D47B20B00644}"/>
          </ac:picMkLst>
        </pc:picChg>
        <pc:picChg chg="add mod">
          <ac:chgData name="Rui TANG" userId="2febc7dc70731ad3" providerId="LiveId" clId="{33B7F86B-A3D8-4FD6-9B73-837F3A25B232}" dt="2022-06-09T02:43:15.531" v="2041" actId="1076"/>
          <ac:picMkLst>
            <pc:docMk/>
            <pc:sldMk cId="3519232094" sldId="267"/>
            <ac:picMk id="18" creationId="{8A91ED47-E50F-4812-231C-AF64AB961B34}"/>
          </ac:picMkLst>
        </pc:picChg>
        <pc:cxnChg chg="add del">
          <ac:chgData name="Rui TANG" userId="2febc7dc70731ad3" providerId="LiveId" clId="{33B7F86B-A3D8-4FD6-9B73-837F3A25B232}" dt="2022-06-09T02:11:41.528" v="1636" actId="700"/>
          <ac:cxnSpMkLst>
            <pc:docMk/>
            <pc:sldMk cId="3519232094" sldId="267"/>
            <ac:cxnSpMk id="24" creationId="{5C34627B-48E6-4F4D-B843-97717A86B490}"/>
          </ac:cxnSpMkLst>
        </pc:cxnChg>
      </pc:sldChg>
      <pc:sldChg chg="addSp delSp modSp new mod setBg addAnim delAnim modAnim">
        <pc:chgData name="Rui TANG" userId="2febc7dc70731ad3" providerId="LiveId" clId="{33B7F86B-A3D8-4FD6-9B73-837F3A25B232}" dt="2022-06-09T03:01:05.937" v="2110" actId="478"/>
        <pc:sldMkLst>
          <pc:docMk/>
          <pc:sldMk cId="383775744" sldId="268"/>
        </pc:sldMkLst>
        <pc:spChg chg="mod ord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2" creationId="{99E787A2-988C-4390-BC33-4FE01ACFC837}"/>
          </ac:spMkLst>
        </pc:spChg>
        <pc:spChg chg="del">
          <ac:chgData name="Rui TANG" userId="2febc7dc70731ad3" providerId="LiveId" clId="{33B7F86B-A3D8-4FD6-9B73-837F3A25B232}" dt="2022-06-04T08:12:01.400" v="577" actId="478"/>
          <ac:spMkLst>
            <pc:docMk/>
            <pc:sldMk cId="383775744" sldId="268"/>
            <ac:spMk id="3" creationId="{F71C7E38-2830-9617-00F5-E22B4CE2FEBA}"/>
          </ac:spMkLst>
        </pc:spChg>
        <pc:spChg chg="add del">
          <ac:chgData name="Rui TANG" userId="2febc7dc70731ad3" providerId="LiveId" clId="{33B7F86B-A3D8-4FD6-9B73-837F3A25B232}" dt="2022-06-04T08:34:49.542" v="608" actId="26606"/>
          <ac:spMkLst>
            <pc:docMk/>
            <pc:sldMk cId="383775744" sldId="268"/>
            <ac:spMk id="17" creationId="{7AE95D8F-9825-4222-8846-E3461598CC62}"/>
          </ac:spMkLst>
        </pc:spChg>
        <pc:spChg chg="add del">
          <ac:chgData name="Rui TANG" userId="2febc7dc70731ad3" providerId="LiveId" clId="{33B7F86B-A3D8-4FD6-9B73-837F3A25B232}" dt="2022-06-04T08:39:47.373" v="629" actId="26606"/>
          <ac:spMkLst>
            <pc:docMk/>
            <pc:sldMk cId="383775744" sldId="268"/>
            <ac:spMk id="25" creationId="{72018E1B-E0B9-4440-AFF3-4112E50A2763}"/>
          </ac:spMkLst>
        </pc:spChg>
        <pc:spChg chg="add del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32" creationId="{7AE95D8F-9825-4222-8846-E3461598CC62}"/>
          </ac:spMkLst>
        </pc:spChg>
        <pc:spChg chg="add del">
          <ac:chgData name="Rui TANG" userId="2febc7dc70731ad3" providerId="LiveId" clId="{33B7F86B-A3D8-4FD6-9B73-837F3A25B232}" dt="2022-06-09T02:53:18.789" v="2105" actId="26606"/>
          <ac:spMkLst>
            <pc:docMk/>
            <pc:sldMk cId="383775744" sldId="268"/>
            <ac:spMk id="43" creationId="{5B9CE10B-7217-4727-A3A7-5DF664DEB4F7}"/>
          </ac:spMkLst>
        </pc:spChg>
        <pc:spChg chg="add del">
          <ac:chgData name="Rui TANG" userId="2febc7dc70731ad3" providerId="LiveId" clId="{33B7F86B-A3D8-4FD6-9B73-837F3A25B232}" dt="2022-06-09T02:53:18.789" v="2105" actId="26606"/>
          <ac:spMkLst>
            <pc:docMk/>
            <pc:sldMk cId="383775744" sldId="268"/>
            <ac:spMk id="49" creationId="{04357C93-F0CB-4A1C-8F77-4E9063789819}"/>
          </ac:spMkLst>
        </pc:spChg>
        <pc:spChg chg="add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51" creationId="{AE47195D-EC06-4298-8805-0F0D65997676}"/>
          </ac:spMkLst>
        </pc:spChg>
        <pc:spChg chg="add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52" creationId="{99413ED5-9ED4-4772-BCE4-2BCAE6B12E35}"/>
          </ac:spMkLst>
        </pc:spChg>
        <pc:spChg chg="add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53" creationId="{04357C93-F0CB-4A1C-8F77-4E9063789819}"/>
          </ac:spMkLst>
        </pc:spChg>
        <pc:spChg chg="add">
          <ac:chgData name="Rui TANG" userId="2febc7dc70731ad3" providerId="LiveId" clId="{33B7F86B-A3D8-4FD6-9B73-837F3A25B232}" dt="2022-06-09T02:53:18.801" v="2106" actId="26606"/>
          <ac:spMkLst>
            <pc:docMk/>
            <pc:sldMk cId="383775744" sldId="268"/>
            <ac:spMk id="54" creationId="{90F533E9-6690-41A8-A372-4C6C622D028D}"/>
          </ac:spMkLst>
        </pc:spChg>
        <pc:grpChg chg="add del">
          <ac:chgData name="Rui TANG" userId="2febc7dc70731ad3" providerId="LiveId" clId="{33B7F86B-A3D8-4FD6-9B73-837F3A25B232}" dt="2022-06-09T02:53:18.789" v="2105" actId="26606"/>
          <ac:grpSpMkLst>
            <pc:docMk/>
            <pc:sldMk cId="383775744" sldId="268"/>
            <ac:grpSpMk id="45" creationId="{3AF6A671-C637-4547-85F4-51B6D1881399}"/>
          </ac:grpSpMkLst>
        </pc:grpChg>
        <pc:picChg chg="add del mod">
          <ac:chgData name="Rui TANG" userId="2febc7dc70731ad3" providerId="LiveId" clId="{33B7F86B-A3D8-4FD6-9B73-837F3A25B232}" dt="2022-06-09T03:01:05.937" v="2110" actId="478"/>
          <ac:picMkLst>
            <pc:docMk/>
            <pc:sldMk cId="383775744" sldId="268"/>
            <ac:picMk id="3" creationId="{127CC7AB-7FAD-7CF5-C9E7-7250D3F9156E}"/>
          </ac:picMkLst>
        </pc:picChg>
        <pc:picChg chg="add del mod ord modCrop">
          <ac:chgData name="Rui TANG" userId="2febc7dc70731ad3" providerId="LiveId" clId="{33B7F86B-A3D8-4FD6-9B73-837F3A25B232}" dt="2022-06-09T02:51:38.759" v="2103" actId="478"/>
          <ac:picMkLst>
            <pc:docMk/>
            <pc:sldMk cId="383775744" sldId="268"/>
            <ac:picMk id="5" creationId="{1E10666B-795E-6B95-FE60-CD00DD1D19E1}"/>
          </ac:picMkLst>
        </pc:picChg>
        <pc:picChg chg="add mod ord">
          <ac:chgData name="Rui TANG" userId="2febc7dc70731ad3" providerId="LiveId" clId="{33B7F86B-A3D8-4FD6-9B73-837F3A25B232}" dt="2022-06-09T02:53:18.801" v="2106" actId="26606"/>
          <ac:picMkLst>
            <pc:docMk/>
            <pc:sldMk cId="383775744" sldId="268"/>
            <ac:picMk id="7" creationId="{3BD147B4-C23D-9ABE-2C44-19DFD3714E20}"/>
          </ac:picMkLst>
        </pc:picChg>
        <pc:picChg chg="add mod ord">
          <ac:chgData name="Rui TANG" userId="2febc7dc70731ad3" providerId="LiveId" clId="{33B7F86B-A3D8-4FD6-9B73-837F3A25B232}" dt="2022-06-09T02:53:18.801" v="2106" actId="26606"/>
          <ac:picMkLst>
            <pc:docMk/>
            <pc:sldMk cId="383775744" sldId="268"/>
            <ac:picMk id="9" creationId="{77A8848E-0607-6F7B-064C-4F329EE589AC}"/>
          </ac:picMkLst>
        </pc:picChg>
        <pc:picChg chg="add del mod ord">
          <ac:chgData name="Rui TANG" userId="2febc7dc70731ad3" providerId="LiveId" clId="{33B7F86B-A3D8-4FD6-9B73-837F3A25B232}" dt="2022-06-09T02:51:37.474" v="2102" actId="478"/>
          <ac:picMkLst>
            <pc:docMk/>
            <pc:sldMk cId="383775744" sldId="268"/>
            <ac:picMk id="10" creationId="{A83BCDB5-451F-9734-B72D-E4A21F4B9975}"/>
          </ac:picMkLst>
        </pc:picChg>
        <pc:cxnChg chg="add del">
          <ac:chgData name="Rui TANG" userId="2febc7dc70731ad3" providerId="LiveId" clId="{33B7F86B-A3D8-4FD6-9B73-837F3A25B232}" dt="2022-06-04T08:34:40.861" v="606" actId="26606"/>
          <ac:cxnSpMkLst>
            <pc:docMk/>
            <pc:sldMk cId="383775744" sldId="268"/>
            <ac:cxnSpMk id="15" creationId="{8733B210-462D-42A4-BA20-36743BB5E686}"/>
          </ac:cxnSpMkLst>
        </pc:cxnChg>
        <pc:cxnChg chg="add del">
          <ac:chgData name="Rui TANG" userId="2febc7dc70731ad3" providerId="LiveId" clId="{33B7F86B-A3D8-4FD6-9B73-837F3A25B232}" dt="2022-06-04T08:34:49.542" v="608" actId="26606"/>
          <ac:cxnSpMkLst>
            <pc:docMk/>
            <pc:sldMk cId="383775744" sldId="268"/>
            <ac:cxnSpMk id="18" creationId="{DFDA47BC-3069-47F5-8257-24B3B1F76A08}"/>
          </ac:cxnSpMkLst>
        </pc:cxnChg>
        <pc:cxnChg chg="add del">
          <ac:chgData name="Rui TANG" userId="2febc7dc70731ad3" providerId="LiveId" clId="{33B7F86B-A3D8-4FD6-9B73-837F3A25B232}" dt="2022-06-04T08:34:49.542" v="608" actId="26606"/>
          <ac:cxnSpMkLst>
            <pc:docMk/>
            <pc:sldMk cId="383775744" sldId="268"/>
            <ac:cxnSpMk id="19" creationId="{942B920A-73AD-402A-8EEF-B88E1A9398B8}"/>
          </ac:cxnSpMkLst>
        </pc:cxnChg>
        <pc:cxnChg chg="add del">
          <ac:chgData name="Rui TANG" userId="2febc7dc70731ad3" providerId="LiveId" clId="{33B7F86B-A3D8-4FD6-9B73-837F3A25B232}" dt="2022-06-04T08:34:49.542" v="608" actId="26606"/>
          <ac:cxnSpMkLst>
            <pc:docMk/>
            <pc:sldMk cId="383775744" sldId="268"/>
            <ac:cxnSpMk id="21" creationId="{00C9EB70-BC82-414A-BF8D-AD7FC6727616}"/>
          </ac:cxnSpMkLst>
        </pc:cxnChg>
        <pc:cxnChg chg="add del">
          <ac:chgData name="Rui TANG" userId="2febc7dc70731ad3" providerId="LiveId" clId="{33B7F86B-A3D8-4FD6-9B73-837F3A25B232}" dt="2022-06-04T08:34:49.542" v="608" actId="26606"/>
          <ac:cxnSpMkLst>
            <pc:docMk/>
            <pc:sldMk cId="383775744" sldId="268"/>
            <ac:cxnSpMk id="23" creationId="{3217665F-0036-444A-8D4A-33AF36A36A42}"/>
          </ac:cxnSpMkLst>
        </pc:cxnChg>
        <pc:cxnChg chg="add del">
          <ac:chgData name="Rui TANG" userId="2febc7dc70731ad3" providerId="LiveId" clId="{33B7F86B-A3D8-4FD6-9B73-837F3A25B232}" dt="2022-06-09T02:53:18.801" v="2106" actId="26606"/>
          <ac:cxnSpMkLst>
            <pc:docMk/>
            <pc:sldMk cId="383775744" sldId="268"/>
            <ac:cxnSpMk id="30" creationId="{DFDA47BC-3069-47F5-8257-24B3B1F76A08}"/>
          </ac:cxnSpMkLst>
        </pc:cxnChg>
        <pc:cxnChg chg="add del">
          <ac:chgData name="Rui TANG" userId="2febc7dc70731ad3" providerId="LiveId" clId="{33B7F86B-A3D8-4FD6-9B73-837F3A25B232}" dt="2022-06-09T02:53:18.801" v="2106" actId="26606"/>
          <ac:cxnSpMkLst>
            <pc:docMk/>
            <pc:sldMk cId="383775744" sldId="268"/>
            <ac:cxnSpMk id="34" creationId="{942B920A-73AD-402A-8EEF-B88E1A9398B8}"/>
          </ac:cxnSpMkLst>
        </pc:cxnChg>
        <pc:cxnChg chg="add del">
          <ac:chgData name="Rui TANG" userId="2febc7dc70731ad3" providerId="LiveId" clId="{33B7F86B-A3D8-4FD6-9B73-837F3A25B232}" dt="2022-06-09T02:53:18.801" v="2106" actId="26606"/>
          <ac:cxnSpMkLst>
            <pc:docMk/>
            <pc:sldMk cId="383775744" sldId="268"/>
            <ac:cxnSpMk id="36" creationId="{00C9EB70-BC82-414A-BF8D-AD7FC6727616}"/>
          </ac:cxnSpMkLst>
        </pc:cxnChg>
        <pc:cxnChg chg="add del">
          <ac:chgData name="Rui TANG" userId="2febc7dc70731ad3" providerId="LiveId" clId="{33B7F86B-A3D8-4FD6-9B73-837F3A25B232}" dt="2022-06-09T02:53:18.801" v="2106" actId="26606"/>
          <ac:cxnSpMkLst>
            <pc:docMk/>
            <pc:sldMk cId="383775744" sldId="268"/>
            <ac:cxnSpMk id="38" creationId="{3217665F-0036-444A-8D4A-33AF36A36A42}"/>
          </ac:cxnSpMkLst>
        </pc:cxnChg>
      </pc:sldChg>
      <pc:sldChg chg="addSp delSp modSp new del mod modAnim">
        <pc:chgData name="Rui TANG" userId="2febc7dc70731ad3" providerId="LiveId" clId="{33B7F86B-A3D8-4FD6-9B73-837F3A25B232}" dt="2022-06-04T08:50:50.103" v="688" actId="2696"/>
        <pc:sldMkLst>
          <pc:docMk/>
          <pc:sldMk cId="2890668161" sldId="269"/>
        </pc:sldMkLst>
        <pc:spChg chg="mod">
          <ac:chgData name="Rui TANG" userId="2febc7dc70731ad3" providerId="LiveId" clId="{33B7F86B-A3D8-4FD6-9B73-837F3A25B232}" dt="2022-06-04T08:17:33.484" v="589"/>
          <ac:spMkLst>
            <pc:docMk/>
            <pc:sldMk cId="2890668161" sldId="269"/>
            <ac:spMk id="2" creationId="{76F4B91B-9E5F-40A1-9D28-CC2BD9782EDE}"/>
          </ac:spMkLst>
        </pc:spChg>
        <pc:picChg chg="add del mod">
          <ac:chgData name="Rui TANG" userId="2febc7dc70731ad3" providerId="LiveId" clId="{33B7F86B-A3D8-4FD6-9B73-837F3A25B232}" dt="2022-06-04T08:17:27.046" v="588"/>
          <ac:picMkLst>
            <pc:docMk/>
            <pc:sldMk cId="2890668161" sldId="269"/>
            <ac:picMk id="4" creationId="{FAA54951-0485-BBED-EA0D-A74652575690}"/>
          </ac:picMkLst>
        </pc:picChg>
      </pc:sldChg>
      <pc:sldChg chg="addSp delSp modSp new mod setBg modClrScheme chgLayout">
        <pc:chgData name="Rui TANG" userId="2febc7dc70731ad3" providerId="LiveId" clId="{33B7F86B-A3D8-4FD6-9B73-837F3A25B232}" dt="2022-06-09T03:03:05.378" v="2114" actId="5793"/>
        <pc:sldMkLst>
          <pc:docMk/>
          <pc:sldMk cId="1833469493" sldId="270"/>
        </pc:sldMkLst>
        <pc:spChg chg="del mod ord">
          <ac:chgData name="Rui TANG" userId="2febc7dc70731ad3" providerId="LiveId" clId="{33B7F86B-A3D8-4FD6-9B73-837F3A25B232}" dt="2022-06-04T08:21:01.257" v="594" actId="700"/>
          <ac:spMkLst>
            <pc:docMk/>
            <pc:sldMk cId="1833469493" sldId="270"/>
            <ac:spMk id="2" creationId="{F8CBD570-7F49-7D3D-03A8-79D7F188507B}"/>
          </ac:spMkLst>
        </pc:spChg>
        <pc:spChg chg="del mod ord">
          <ac:chgData name="Rui TANG" userId="2febc7dc70731ad3" providerId="LiveId" clId="{33B7F86B-A3D8-4FD6-9B73-837F3A25B232}" dt="2022-06-04T08:21:01.257" v="594" actId="700"/>
          <ac:spMkLst>
            <pc:docMk/>
            <pc:sldMk cId="1833469493" sldId="270"/>
            <ac:spMk id="3" creationId="{CCEB1A41-8699-9270-CD31-57CA0CE21201}"/>
          </ac:spMkLst>
        </pc:spChg>
        <pc:spChg chg="add mod ord">
          <ac:chgData name="Rui TANG" userId="2febc7dc70731ad3" providerId="LiveId" clId="{33B7F86B-A3D8-4FD6-9B73-837F3A25B232}" dt="2022-06-04T08:51:37.938" v="693" actId="26606"/>
          <ac:spMkLst>
            <pc:docMk/>
            <pc:sldMk cId="1833469493" sldId="270"/>
            <ac:spMk id="4" creationId="{7F4F5B45-7095-ADE7-82DE-DFFEB7E7C082}"/>
          </ac:spMkLst>
        </pc:spChg>
        <pc:spChg chg="add mod ord">
          <ac:chgData name="Rui TANG" userId="2febc7dc70731ad3" providerId="LiveId" clId="{33B7F86B-A3D8-4FD6-9B73-837F3A25B232}" dt="2022-06-09T03:03:05.378" v="2114" actId="5793"/>
          <ac:spMkLst>
            <pc:docMk/>
            <pc:sldMk cId="1833469493" sldId="270"/>
            <ac:spMk id="5" creationId="{239F02B2-BE1E-967B-DFFC-082D151068F0}"/>
          </ac:spMkLst>
        </pc:spChg>
        <pc:spChg chg="add del">
          <ac:chgData name="Rui TANG" userId="2febc7dc70731ad3" providerId="LiveId" clId="{33B7F86B-A3D8-4FD6-9B73-837F3A25B232}" dt="2022-06-04T08:51:30.924" v="690" actId="26606"/>
          <ac:spMkLst>
            <pc:docMk/>
            <pc:sldMk cId="1833469493" sldId="270"/>
            <ac:spMk id="10" creationId="{C9A36457-A5F4-4103-A443-02581C09185B}"/>
          </ac:spMkLst>
        </pc:spChg>
        <pc:spChg chg="add del">
          <ac:chgData name="Rui TANG" userId="2febc7dc70731ad3" providerId="LiveId" clId="{33B7F86B-A3D8-4FD6-9B73-837F3A25B232}" dt="2022-06-04T08:51:30.924" v="690" actId="26606"/>
          <ac:spMkLst>
            <pc:docMk/>
            <pc:sldMk cId="1833469493" sldId="270"/>
            <ac:spMk id="12" creationId="{DC5FB7E8-B636-40FA-BE8D-48145C0F5C57}"/>
          </ac:spMkLst>
        </pc:spChg>
        <pc:spChg chg="add del">
          <ac:chgData name="Rui TANG" userId="2febc7dc70731ad3" providerId="LiveId" clId="{33B7F86B-A3D8-4FD6-9B73-837F3A25B232}" dt="2022-06-04T08:51:30.924" v="690" actId="26606"/>
          <ac:spMkLst>
            <pc:docMk/>
            <pc:sldMk cId="1833469493" sldId="270"/>
            <ac:spMk id="14" creationId="{142DCE2C-2863-46FA-9BE7-24365A24D9BA}"/>
          </ac:spMkLst>
        </pc:spChg>
        <pc:spChg chg="add del">
          <ac:chgData name="Rui TANG" userId="2febc7dc70731ad3" providerId="LiveId" clId="{33B7F86B-A3D8-4FD6-9B73-837F3A25B232}" dt="2022-06-04T08:51:37.929" v="692" actId="26606"/>
          <ac:spMkLst>
            <pc:docMk/>
            <pc:sldMk cId="1833469493" sldId="270"/>
            <ac:spMk id="16" creationId="{21BDEC81-16A7-4451-B893-C15000083B77}"/>
          </ac:spMkLst>
        </pc:spChg>
        <pc:spChg chg="add del">
          <ac:chgData name="Rui TANG" userId="2febc7dc70731ad3" providerId="LiveId" clId="{33B7F86B-A3D8-4FD6-9B73-837F3A25B232}" dt="2022-06-04T08:51:37.929" v="692" actId="26606"/>
          <ac:spMkLst>
            <pc:docMk/>
            <pc:sldMk cId="1833469493" sldId="270"/>
            <ac:spMk id="17" creationId="{0D7B6173-1D58-48E2-83CF-37350F315F75}"/>
          </ac:spMkLst>
        </pc:spChg>
        <pc:spChg chg="add del">
          <ac:chgData name="Rui TANG" userId="2febc7dc70731ad3" providerId="LiveId" clId="{33B7F86B-A3D8-4FD6-9B73-837F3A25B232}" dt="2022-06-04T08:51:37.929" v="692" actId="26606"/>
          <ac:spMkLst>
            <pc:docMk/>
            <pc:sldMk cId="1833469493" sldId="270"/>
            <ac:spMk id="18" creationId="{59DF772F-A79B-48F9-8B22-3B11AB306889}"/>
          </ac:spMkLst>
        </pc:spChg>
        <pc:spChg chg="add del">
          <ac:chgData name="Rui TANG" userId="2febc7dc70731ad3" providerId="LiveId" clId="{33B7F86B-A3D8-4FD6-9B73-837F3A25B232}" dt="2022-06-04T08:51:37.929" v="692" actId="26606"/>
          <ac:spMkLst>
            <pc:docMk/>
            <pc:sldMk cId="1833469493" sldId="270"/>
            <ac:spMk id="19" creationId="{3D4464D8-FD41-4EA2-9094-791BB1112FFA}"/>
          </ac:spMkLst>
        </pc:spChg>
        <pc:spChg chg="add">
          <ac:chgData name="Rui TANG" userId="2febc7dc70731ad3" providerId="LiveId" clId="{33B7F86B-A3D8-4FD6-9B73-837F3A25B232}" dt="2022-06-04T08:51:37.938" v="693" actId="26606"/>
          <ac:spMkLst>
            <pc:docMk/>
            <pc:sldMk cId="1833469493" sldId="270"/>
            <ac:spMk id="22" creationId="{7CB4857B-ED7C-444D-9F04-2F885114A1C2}"/>
          </ac:spMkLst>
        </pc:spChg>
        <pc:spChg chg="add">
          <ac:chgData name="Rui TANG" userId="2febc7dc70731ad3" providerId="LiveId" clId="{33B7F86B-A3D8-4FD6-9B73-837F3A25B232}" dt="2022-06-04T08:51:37.938" v="693" actId="26606"/>
          <ac:spMkLst>
            <pc:docMk/>
            <pc:sldMk cId="1833469493" sldId="270"/>
            <ac:spMk id="23" creationId="{D18046FB-44EA-4FD8-A585-EA09A319B2D0}"/>
          </ac:spMkLst>
        </pc:spChg>
        <pc:spChg chg="add">
          <ac:chgData name="Rui TANG" userId="2febc7dc70731ad3" providerId="LiveId" clId="{33B7F86B-A3D8-4FD6-9B73-837F3A25B232}" dt="2022-06-04T08:51:37.938" v="693" actId="26606"/>
          <ac:spMkLst>
            <pc:docMk/>
            <pc:sldMk cId="1833469493" sldId="270"/>
            <ac:spMk id="24" creationId="{479F5F2B-8B58-4140-AE6A-51F6C67B18D9}"/>
          </ac:spMkLst>
        </pc:spChg>
        <pc:picChg chg="add del">
          <ac:chgData name="Rui TANG" userId="2febc7dc70731ad3" providerId="LiveId" clId="{33B7F86B-A3D8-4FD6-9B73-837F3A25B232}" dt="2022-06-04T08:51:37.929" v="692" actId="26606"/>
          <ac:picMkLst>
            <pc:docMk/>
            <pc:sldMk cId="1833469493" sldId="270"/>
            <ac:picMk id="20" creationId="{B0DAC8FB-A162-44E3-A606-C855A03A5B09}"/>
          </ac:picMkLst>
        </pc:picChg>
      </pc:sldChg>
      <pc:sldChg chg="addSp delSp modSp new mod setBg modClrScheme chgLayout">
        <pc:chgData name="Rui TANG" userId="2febc7dc70731ad3" providerId="LiveId" clId="{33B7F86B-A3D8-4FD6-9B73-837F3A25B232}" dt="2022-06-09T03:01:38.172" v="2111" actId="20577"/>
        <pc:sldMkLst>
          <pc:docMk/>
          <pc:sldMk cId="1936326268" sldId="271"/>
        </pc:sldMkLst>
        <pc:spChg chg="del mod ord">
          <ac:chgData name="Rui TANG" userId="2febc7dc70731ad3" providerId="LiveId" clId="{33B7F86B-A3D8-4FD6-9B73-837F3A25B232}" dt="2022-06-04T08:52:02.189" v="695" actId="700"/>
          <ac:spMkLst>
            <pc:docMk/>
            <pc:sldMk cId="1936326268" sldId="271"/>
            <ac:spMk id="2" creationId="{FDE3E76B-7756-6C99-97AF-BE689203AD12}"/>
          </ac:spMkLst>
        </pc:spChg>
        <pc:spChg chg="del mod ord">
          <ac:chgData name="Rui TANG" userId="2febc7dc70731ad3" providerId="LiveId" clId="{33B7F86B-A3D8-4FD6-9B73-837F3A25B232}" dt="2022-06-04T08:52:02.189" v="695" actId="700"/>
          <ac:spMkLst>
            <pc:docMk/>
            <pc:sldMk cId="1936326268" sldId="271"/>
            <ac:spMk id="3" creationId="{7734C217-94A9-E512-0007-1E45241EA29B}"/>
          </ac:spMkLst>
        </pc:spChg>
        <pc:spChg chg="add mod ord">
          <ac:chgData name="Rui TANG" userId="2febc7dc70731ad3" providerId="LiveId" clId="{33B7F86B-A3D8-4FD6-9B73-837F3A25B232}" dt="2022-06-09T03:01:38.172" v="2111" actId="20577"/>
          <ac:spMkLst>
            <pc:docMk/>
            <pc:sldMk cId="1936326268" sldId="271"/>
            <ac:spMk id="4" creationId="{9CDBFDEB-0368-EC42-EE2D-28493C4D2046}"/>
          </ac:spMkLst>
        </pc:spChg>
        <pc:spChg chg="add del mod ord">
          <ac:chgData name="Rui TANG" userId="2febc7dc70731ad3" providerId="LiveId" clId="{33B7F86B-A3D8-4FD6-9B73-837F3A25B232}" dt="2022-06-04T08:52:05.586" v="697" actId="478"/>
          <ac:spMkLst>
            <pc:docMk/>
            <pc:sldMk cId="1936326268" sldId="271"/>
            <ac:spMk id="5" creationId="{462FE506-5FDA-E303-00CD-4FB05787ADF8}"/>
          </ac:spMkLst>
        </pc:spChg>
        <pc:spChg chg="add">
          <ac:chgData name="Rui TANG" userId="2febc7dc70731ad3" providerId="LiveId" clId="{33B7F86B-A3D8-4FD6-9B73-837F3A25B232}" dt="2022-06-04T08:52:10.564" v="698" actId="26606"/>
          <ac:spMkLst>
            <pc:docMk/>
            <pc:sldMk cId="1936326268" sldId="271"/>
            <ac:spMk id="9" creationId="{C66F2F30-5DC0-44A0-BFA6-E12F46ED16DA}"/>
          </ac:spMkLst>
        </pc:spChg>
        <pc:spChg chg="add">
          <ac:chgData name="Rui TANG" userId="2febc7dc70731ad3" providerId="LiveId" clId="{33B7F86B-A3D8-4FD6-9B73-837F3A25B232}" dt="2022-06-04T08:52:10.564" v="698" actId="26606"/>
          <ac:spMkLst>
            <pc:docMk/>
            <pc:sldMk cId="1936326268" sldId="271"/>
            <ac:spMk id="11" creationId="{85872F57-7F42-4F97-8391-DDC8D0054C03}"/>
          </ac:spMkLst>
        </pc:spChg>
        <pc:spChg chg="add">
          <ac:chgData name="Rui TANG" userId="2febc7dc70731ad3" providerId="LiveId" clId="{33B7F86B-A3D8-4FD6-9B73-837F3A25B232}" dt="2022-06-04T08:52:10.564" v="698" actId="26606"/>
          <ac:spMkLst>
            <pc:docMk/>
            <pc:sldMk cId="1936326268" sldId="271"/>
            <ac:spMk id="13" creationId="{04DC2037-48A0-4F22-B9D4-8EAEBC780AB4}"/>
          </ac:spMkLst>
        </pc:spChg>
        <pc:spChg chg="add">
          <ac:chgData name="Rui TANG" userId="2febc7dc70731ad3" providerId="LiveId" clId="{33B7F86B-A3D8-4FD6-9B73-837F3A25B232}" dt="2022-06-04T08:52:10.564" v="698" actId="26606"/>
          <ac:spMkLst>
            <pc:docMk/>
            <pc:sldMk cId="1936326268" sldId="271"/>
            <ac:spMk id="15" creationId="{0006CBFD-ADA0-43D1-9332-9C34CA1C76ED}"/>
          </ac:spMkLst>
        </pc:spChg>
        <pc:spChg chg="add">
          <ac:chgData name="Rui TANG" userId="2febc7dc70731ad3" providerId="LiveId" clId="{33B7F86B-A3D8-4FD6-9B73-837F3A25B232}" dt="2022-06-04T08:52:10.564" v="698" actId="26606"/>
          <ac:spMkLst>
            <pc:docMk/>
            <pc:sldMk cId="1936326268" sldId="271"/>
            <ac:spMk id="17" creationId="{2B931666-F28F-45F3-A074-66D2272D580B}"/>
          </ac:spMkLst>
        </pc:spChg>
      </pc:sldChg>
      <pc:sldChg chg="addSp delSp modSp new mod setBg setClrOvrMap">
        <pc:chgData name="Rui TANG" userId="2febc7dc70731ad3" providerId="LiveId" clId="{33B7F86B-A3D8-4FD6-9B73-837F3A25B232}" dt="2022-06-09T02:51:02.802" v="2101"/>
        <pc:sldMkLst>
          <pc:docMk/>
          <pc:sldMk cId="1239329843" sldId="272"/>
        </pc:sldMkLst>
        <pc:spChg chg="mod">
          <ac:chgData name="Rui TANG" userId="2febc7dc70731ad3" providerId="LiveId" clId="{33B7F86B-A3D8-4FD6-9B73-837F3A25B232}" dt="2022-06-09T02:44:07.225" v="2052" actId="26606"/>
          <ac:spMkLst>
            <pc:docMk/>
            <pc:sldMk cId="1239329843" sldId="272"/>
            <ac:spMk id="2" creationId="{0DAAA9CF-B550-F42F-2B46-6EA100C83BE3}"/>
          </ac:spMkLst>
        </pc:spChg>
        <pc:spChg chg="del">
          <ac:chgData name="Rui TANG" userId="2febc7dc70731ad3" providerId="LiveId" clId="{33B7F86B-A3D8-4FD6-9B73-837F3A25B232}" dt="2022-06-09T02:41:29.275" v="2020" actId="22"/>
          <ac:spMkLst>
            <pc:docMk/>
            <pc:sldMk cId="1239329843" sldId="272"/>
            <ac:spMk id="3" creationId="{2721E0B7-845D-7641-64EB-8161DB41859B}"/>
          </ac:spMkLst>
        </pc:spChg>
        <pc:spChg chg="add mod">
          <ac:chgData name="Rui TANG" userId="2febc7dc70731ad3" providerId="LiveId" clId="{33B7F86B-A3D8-4FD6-9B73-837F3A25B232}" dt="2022-06-09T02:51:02.802" v="2101"/>
          <ac:spMkLst>
            <pc:docMk/>
            <pc:sldMk cId="1239329843" sldId="272"/>
            <ac:spMk id="14" creationId="{42C3048A-E8DF-20D5-63C5-AFF4C6144011}"/>
          </ac:spMkLst>
        </pc:spChg>
        <pc:spChg chg="add">
          <ac:chgData name="Rui TANG" userId="2febc7dc70731ad3" providerId="LiveId" clId="{33B7F86B-A3D8-4FD6-9B73-837F3A25B232}" dt="2022-06-09T02:44:07.225" v="2052" actId="26606"/>
          <ac:spMkLst>
            <pc:docMk/>
            <pc:sldMk cId="1239329843" sldId="272"/>
            <ac:spMk id="17" creationId="{003713C1-2FB2-413B-BF91-3AE41726FB7A}"/>
          </ac:spMkLst>
        </pc:spChg>
        <pc:spChg chg="add">
          <ac:chgData name="Rui TANG" userId="2febc7dc70731ad3" providerId="LiveId" clId="{33B7F86B-A3D8-4FD6-9B73-837F3A25B232}" dt="2022-06-09T02:44:07.225" v="2052" actId="26606"/>
          <ac:spMkLst>
            <pc:docMk/>
            <pc:sldMk cId="1239329843" sldId="272"/>
            <ac:spMk id="19" creationId="{90795B4D-5022-4A7F-A01D-8D880B7CDBE6}"/>
          </ac:spMkLst>
        </pc:spChg>
        <pc:spChg chg="add">
          <ac:chgData name="Rui TANG" userId="2febc7dc70731ad3" providerId="LiveId" clId="{33B7F86B-A3D8-4FD6-9B73-837F3A25B232}" dt="2022-06-09T02:44:07.225" v="2052" actId="26606"/>
          <ac:spMkLst>
            <pc:docMk/>
            <pc:sldMk cId="1239329843" sldId="272"/>
            <ac:spMk id="21" creationId="{AFD19018-DE7C-4796-ADF2-AD2EB0FC0D9C}"/>
          </ac:spMkLst>
        </pc:spChg>
        <pc:spChg chg="add">
          <ac:chgData name="Rui TANG" userId="2febc7dc70731ad3" providerId="LiveId" clId="{33B7F86B-A3D8-4FD6-9B73-837F3A25B232}" dt="2022-06-09T02:44:07.225" v="2052" actId="26606"/>
          <ac:spMkLst>
            <pc:docMk/>
            <pc:sldMk cId="1239329843" sldId="272"/>
            <ac:spMk id="23" creationId="{B1A0A2C2-4F85-44AF-8708-8DCA4B550CB8}"/>
          </ac:spMkLst>
        </pc:spChg>
        <pc:picChg chg="add mod ord">
          <ac:chgData name="Rui TANG" userId="2febc7dc70731ad3" providerId="LiveId" clId="{33B7F86B-A3D8-4FD6-9B73-837F3A25B232}" dt="2022-06-09T02:45:34.441" v="2054" actId="27614"/>
          <ac:picMkLst>
            <pc:docMk/>
            <pc:sldMk cId="1239329843" sldId="272"/>
            <ac:picMk id="5" creationId="{99B2206F-B97E-BC82-0DD6-4C53A8B438CE}"/>
          </ac:picMkLst>
        </pc:picChg>
        <pc:picChg chg="add mod">
          <ac:chgData name="Rui TANG" userId="2febc7dc70731ad3" providerId="LiveId" clId="{33B7F86B-A3D8-4FD6-9B73-837F3A25B232}" dt="2022-06-09T02:45:34.610" v="2056" actId="27614"/>
          <ac:picMkLst>
            <pc:docMk/>
            <pc:sldMk cId="1239329843" sldId="272"/>
            <ac:picMk id="7" creationId="{D3C94EB4-1E70-599E-9FA1-533444184A73}"/>
          </ac:picMkLst>
        </pc:picChg>
        <pc:picChg chg="add del mod">
          <ac:chgData name="Rui TANG" userId="2febc7dc70731ad3" providerId="LiveId" clId="{33B7F86B-A3D8-4FD6-9B73-837F3A25B232}" dt="2022-06-09T02:44:00.630" v="2049" actId="478"/>
          <ac:picMkLst>
            <pc:docMk/>
            <pc:sldMk cId="1239329843" sldId="272"/>
            <ac:picMk id="8" creationId="{F2496AB4-95D0-32FC-75A3-3125E75DD22A}"/>
          </ac:picMkLst>
        </pc:picChg>
        <pc:picChg chg="add mod ord">
          <ac:chgData name="Rui TANG" userId="2febc7dc70731ad3" providerId="LiveId" clId="{33B7F86B-A3D8-4FD6-9B73-837F3A25B232}" dt="2022-06-09T02:45:34.611" v="2058" actId="27614"/>
          <ac:picMkLst>
            <pc:docMk/>
            <pc:sldMk cId="1239329843" sldId="272"/>
            <ac:picMk id="10" creationId="{C4F8AA1D-2CAB-B352-F961-068530ADF3DC}"/>
          </ac:picMkLst>
        </pc:picChg>
      </pc:sldChg>
      <pc:sldMasterChg chg="addSp modSp mod modSldLayout">
        <pc:chgData name="Rui TANG" userId="2febc7dc70731ad3" providerId="LiveId" clId="{33B7F86B-A3D8-4FD6-9B73-837F3A25B232}" dt="2022-06-05T11:30:25.702" v="709" actId="1076"/>
        <pc:sldMasterMkLst>
          <pc:docMk/>
          <pc:sldMasterMk cId="4085870872" sldId="2147483648"/>
        </pc:sldMasterMkLst>
        <pc:picChg chg="add mod">
          <ac:chgData name="Rui TANG" userId="2febc7dc70731ad3" providerId="LiveId" clId="{33B7F86B-A3D8-4FD6-9B73-837F3A25B232}" dt="2022-06-05T11:30:25.702" v="709" actId="1076"/>
          <ac:picMkLst>
            <pc:docMk/>
            <pc:sldMasterMk cId="4085870872" sldId="2147483648"/>
            <ac:picMk id="7" creationId="{92A6F76E-3845-D4E5-1499-1E0CB9E4E9C0}"/>
          </ac:picMkLst>
        </pc:picChg>
        <pc:sldLayoutChg chg="addSp delSp modSp">
          <pc:chgData name="Rui TANG" userId="2febc7dc70731ad3" providerId="LiveId" clId="{33B7F86B-A3D8-4FD6-9B73-837F3A25B232}" dt="2022-06-03T03:23:16.456" v="2"/>
          <pc:sldLayoutMkLst>
            <pc:docMk/>
            <pc:sldMasterMk cId="4085870872" sldId="2147483648"/>
            <pc:sldLayoutMk cId="414432654" sldId="2147483649"/>
          </pc:sldLayoutMkLst>
          <pc:picChg chg="add del mod">
            <ac:chgData name="Rui TANG" userId="2febc7dc70731ad3" providerId="LiveId" clId="{33B7F86B-A3D8-4FD6-9B73-837F3A25B232}" dt="2022-06-03T03:23:16.456" v="2"/>
            <ac:picMkLst>
              <pc:docMk/>
              <pc:sldMasterMk cId="4085870872" sldId="2147483648"/>
              <pc:sldLayoutMk cId="414432654" sldId="2147483649"/>
              <ac:picMk id="7" creationId="{3DD87A02-C849-38C7-0BF7-82A8B0F698F6}"/>
            </ac:picMkLst>
          </pc:picChg>
        </pc:sldLayoutChg>
      </pc:sldMasterChg>
    </pc:docChg>
  </pc:docChgLst>
  <pc:docChgLst>
    <pc:chgData name="Rui TANG" userId="2febc7dc70731ad3" providerId="LiveId" clId="{E7CD3554-5E6B-4FA5-B6B2-3A6582ACCC81}"/>
    <pc:docChg chg="modSld">
      <pc:chgData name="Rui TANG" userId="2febc7dc70731ad3" providerId="LiveId" clId="{E7CD3554-5E6B-4FA5-B6B2-3A6582ACCC81}" dt="2022-07-06T17:40:23.373" v="0" actId="1076"/>
      <pc:docMkLst>
        <pc:docMk/>
      </pc:docMkLst>
      <pc:sldChg chg="modSp mod">
        <pc:chgData name="Rui TANG" userId="2febc7dc70731ad3" providerId="LiveId" clId="{E7CD3554-5E6B-4FA5-B6B2-3A6582ACCC81}" dt="2022-07-06T17:40:23.373" v="0" actId="1076"/>
        <pc:sldMkLst>
          <pc:docMk/>
          <pc:sldMk cId="383775744" sldId="268"/>
        </pc:sldMkLst>
        <pc:picChg chg="mod">
          <ac:chgData name="Rui TANG" userId="2febc7dc70731ad3" providerId="LiveId" clId="{E7CD3554-5E6B-4FA5-B6B2-3A6582ACCC81}" dt="2022-07-06T17:40:23.373" v="0" actId="1076"/>
          <ac:picMkLst>
            <pc:docMk/>
            <pc:sldMk cId="383775744" sldId="268"/>
            <ac:picMk id="7" creationId="{3BD147B4-C23D-9ABE-2C44-19DFD3714E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AD550-9541-408A-9A42-D011A5B39C10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E44EBD2-B63B-4A9F-9805-E96023E478A6}">
      <dgm:prSet/>
      <dgm:spPr/>
      <dgm:t>
        <a:bodyPr/>
        <a:lstStyle/>
        <a:p>
          <a:r>
            <a:rPr lang="ru-RU" dirty="0"/>
            <a:t>Язык программирования</a:t>
          </a:r>
          <a:endParaRPr lang="en-US" dirty="0"/>
        </a:p>
      </dgm:t>
    </dgm:pt>
    <dgm:pt modelId="{74CBD2E0-028E-4C66-BFA3-699D67CC022E}" type="parTrans" cxnId="{2E64BBFD-2A49-437C-9E63-3E6B094631B1}">
      <dgm:prSet/>
      <dgm:spPr/>
      <dgm:t>
        <a:bodyPr/>
        <a:lstStyle/>
        <a:p>
          <a:endParaRPr lang="en-US"/>
        </a:p>
      </dgm:t>
    </dgm:pt>
    <dgm:pt modelId="{661B9B7C-8C12-4C0A-944E-87C2B01597E3}" type="sibTrans" cxnId="{2E64BBFD-2A49-437C-9E63-3E6B094631B1}">
      <dgm:prSet/>
      <dgm:spPr/>
      <dgm:t>
        <a:bodyPr/>
        <a:lstStyle/>
        <a:p>
          <a:endParaRPr lang="en-US"/>
        </a:p>
      </dgm:t>
    </dgm:pt>
    <dgm:pt modelId="{11E3CEF6-8E56-4411-B838-1B7D68125AE3}">
      <dgm:prSet/>
      <dgm:spPr/>
      <dgm:t>
        <a:bodyPr/>
        <a:lstStyle/>
        <a:p>
          <a:r>
            <a:rPr lang="en-US"/>
            <a:t>Python</a:t>
          </a:r>
        </a:p>
      </dgm:t>
    </dgm:pt>
    <dgm:pt modelId="{CD5F3313-DEAE-4558-97D5-50811FCBB468}" type="parTrans" cxnId="{3D9F20D7-4BB0-4880-BA28-FDDB20A1CF07}">
      <dgm:prSet/>
      <dgm:spPr/>
      <dgm:t>
        <a:bodyPr/>
        <a:lstStyle/>
        <a:p>
          <a:endParaRPr lang="en-US"/>
        </a:p>
      </dgm:t>
    </dgm:pt>
    <dgm:pt modelId="{C77A48B8-A4D6-48FA-9E97-4D51D6F93921}" type="sibTrans" cxnId="{3D9F20D7-4BB0-4880-BA28-FDDB20A1CF07}">
      <dgm:prSet/>
      <dgm:spPr/>
      <dgm:t>
        <a:bodyPr/>
        <a:lstStyle/>
        <a:p>
          <a:endParaRPr lang="en-US"/>
        </a:p>
      </dgm:t>
    </dgm:pt>
    <dgm:pt modelId="{506E41FE-3903-44DB-BDEC-377D875DF84F}">
      <dgm:prSet/>
      <dgm:spPr/>
      <dgm:t>
        <a:bodyPr/>
        <a:lstStyle/>
        <a:p>
          <a:r>
            <a:rPr lang="en-US"/>
            <a:t>C++</a:t>
          </a:r>
        </a:p>
      </dgm:t>
    </dgm:pt>
    <dgm:pt modelId="{BD6FC09D-3917-4F09-A19C-2EE4C53DD7C4}" type="parTrans" cxnId="{B0C1C422-E7C2-466C-BF28-B425B8E0F9A3}">
      <dgm:prSet/>
      <dgm:spPr/>
      <dgm:t>
        <a:bodyPr/>
        <a:lstStyle/>
        <a:p>
          <a:endParaRPr lang="en-US"/>
        </a:p>
      </dgm:t>
    </dgm:pt>
    <dgm:pt modelId="{4FC79895-29EA-4128-98DD-6DE7D481B4A1}" type="sibTrans" cxnId="{B0C1C422-E7C2-466C-BF28-B425B8E0F9A3}">
      <dgm:prSet/>
      <dgm:spPr/>
      <dgm:t>
        <a:bodyPr/>
        <a:lstStyle/>
        <a:p>
          <a:endParaRPr lang="en-US"/>
        </a:p>
      </dgm:t>
    </dgm:pt>
    <dgm:pt modelId="{C7F915B5-3F31-47DC-B1CC-7F3FB3F555E9}">
      <dgm:prSet/>
      <dgm:spPr/>
      <dgm:t>
        <a:bodyPr/>
        <a:lstStyle/>
        <a:p>
          <a:r>
            <a:rPr lang="en-US"/>
            <a:t>MATLAB</a:t>
          </a:r>
        </a:p>
      </dgm:t>
    </dgm:pt>
    <dgm:pt modelId="{692BFD31-BD1D-47E7-95F1-3A79F3FB4993}" type="parTrans" cxnId="{C2225009-7EF5-4776-A578-CF3719DBD588}">
      <dgm:prSet/>
      <dgm:spPr/>
      <dgm:t>
        <a:bodyPr/>
        <a:lstStyle/>
        <a:p>
          <a:endParaRPr lang="en-US"/>
        </a:p>
      </dgm:t>
    </dgm:pt>
    <dgm:pt modelId="{D51319D6-32FB-45EC-8F21-3EBDFD1BED66}" type="sibTrans" cxnId="{C2225009-7EF5-4776-A578-CF3719DBD588}">
      <dgm:prSet/>
      <dgm:spPr/>
      <dgm:t>
        <a:bodyPr/>
        <a:lstStyle/>
        <a:p>
          <a:endParaRPr lang="en-US"/>
        </a:p>
      </dgm:t>
    </dgm:pt>
    <dgm:pt modelId="{77203F1D-913D-4BDD-9984-BE8E5E8EA9BF}">
      <dgm:prSet/>
      <dgm:spPr/>
      <dgm:t>
        <a:bodyPr/>
        <a:lstStyle/>
        <a:p>
          <a:r>
            <a:rPr lang="en-US"/>
            <a:t>C#</a:t>
          </a:r>
        </a:p>
      </dgm:t>
    </dgm:pt>
    <dgm:pt modelId="{ADCF200F-9C87-445D-9D0C-D5BE1C90CED6}" type="parTrans" cxnId="{7056DBFA-DB1E-4497-AE97-9055F50B32D8}">
      <dgm:prSet/>
      <dgm:spPr/>
      <dgm:t>
        <a:bodyPr/>
        <a:lstStyle/>
        <a:p>
          <a:endParaRPr lang="en-US"/>
        </a:p>
      </dgm:t>
    </dgm:pt>
    <dgm:pt modelId="{01B56C73-AAA8-43C3-8963-5754D10E06F1}" type="sibTrans" cxnId="{7056DBFA-DB1E-4497-AE97-9055F50B32D8}">
      <dgm:prSet/>
      <dgm:spPr/>
      <dgm:t>
        <a:bodyPr/>
        <a:lstStyle/>
        <a:p>
          <a:endParaRPr lang="en-US"/>
        </a:p>
      </dgm:t>
    </dgm:pt>
    <dgm:pt modelId="{0E138A8A-AC3F-4DB9-B7A5-A64B099253A3}">
      <dgm:prSet/>
      <dgm:spPr/>
      <dgm:t>
        <a:bodyPr/>
        <a:lstStyle/>
        <a:p>
          <a:r>
            <a:rPr lang="ru-RU" dirty="0"/>
            <a:t>Язык базы данных</a:t>
          </a:r>
          <a:endParaRPr lang="en-US" dirty="0"/>
        </a:p>
      </dgm:t>
    </dgm:pt>
    <dgm:pt modelId="{0D503E73-DBA0-4797-932A-7D30172B7AB3}" type="parTrans" cxnId="{4D90CCCB-233A-497F-BEBD-5786BBEDDE16}">
      <dgm:prSet/>
      <dgm:spPr/>
      <dgm:t>
        <a:bodyPr/>
        <a:lstStyle/>
        <a:p>
          <a:endParaRPr lang="en-US"/>
        </a:p>
      </dgm:t>
    </dgm:pt>
    <dgm:pt modelId="{4DD16767-7DB3-4005-8267-CE7AE0D284C8}" type="sibTrans" cxnId="{4D90CCCB-233A-497F-BEBD-5786BBEDDE16}">
      <dgm:prSet/>
      <dgm:spPr/>
      <dgm:t>
        <a:bodyPr/>
        <a:lstStyle/>
        <a:p>
          <a:endParaRPr lang="en-US"/>
        </a:p>
      </dgm:t>
    </dgm:pt>
    <dgm:pt modelId="{64E6FB78-3E54-4443-9FBF-29BAB4C0923E}">
      <dgm:prSet/>
      <dgm:spPr/>
      <dgm:t>
        <a:bodyPr/>
        <a:lstStyle/>
        <a:p>
          <a:r>
            <a:rPr lang="en-US"/>
            <a:t>MySQL</a:t>
          </a:r>
        </a:p>
      </dgm:t>
    </dgm:pt>
    <dgm:pt modelId="{3CB59287-C42E-41C0-A13B-BE0547636B97}" type="parTrans" cxnId="{60E0B1B3-CE4F-41FB-A868-5730393414BD}">
      <dgm:prSet/>
      <dgm:spPr/>
      <dgm:t>
        <a:bodyPr/>
        <a:lstStyle/>
        <a:p>
          <a:endParaRPr lang="en-US"/>
        </a:p>
      </dgm:t>
    </dgm:pt>
    <dgm:pt modelId="{0B7640C5-350B-43A0-B236-694A43FAF414}" type="sibTrans" cxnId="{60E0B1B3-CE4F-41FB-A868-5730393414BD}">
      <dgm:prSet/>
      <dgm:spPr/>
      <dgm:t>
        <a:bodyPr/>
        <a:lstStyle/>
        <a:p>
          <a:endParaRPr lang="en-US"/>
        </a:p>
      </dgm:t>
    </dgm:pt>
    <dgm:pt modelId="{2DFA24EB-3457-48BE-9991-F0372B2F03A9}">
      <dgm:prSet/>
      <dgm:spPr/>
      <dgm:t>
        <a:bodyPr/>
        <a:lstStyle/>
        <a:p>
          <a:r>
            <a:rPr lang="ru-RU"/>
            <a:t>Визуализация данных</a:t>
          </a:r>
          <a:endParaRPr lang="en-US"/>
        </a:p>
      </dgm:t>
    </dgm:pt>
    <dgm:pt modelId="{3EB9E204-A860-41ED-9685-A5BC67AE7C52}" type="parTrans" cxnId="{AD637E5A-9150-4827-8E58-948B93F9065F}">
      <dgm:prSet/>
      <dgm:spPr/>
      <dgm:t>
        <a:bodyPr/>
        <a:lstStyle/>
        <a:p>
          <a:endParaRPr lang="en-US"/>
        </a:p>
      </dgm:t>
    </dgm:pt>
    <dgm:pt modelId="{31F2298E-FBC1-41C7-8BD9-74ABB05F1CB9}" type="sibTrans" cxnId="{AD637E5A-9150-4827-8E58-948B93F9065F}">
      <dgm:prSet/>
      <dgm:spPr/>
      <dgm:t>
        <a:bodyPr/>
        <a:lstStyle/>
        <a:p>
          <a:endParaRPr lang="en-US"/>
        </a:p>
      </dgm:t>
    </dgm:pt>
    <dgm:pt modelId="{F63779B5-0D62-4BF8-8FDA-8B2E1B6E5711}">
      <dgm:prSet/>
      <dgm:spPr/>
      <dgm:t>
        <a:bodyPr/>
        <a:lstStyle/>
        <a:p>
          <a:r>
            <a:rPr lang="en-US"/>
            <a:t>PowerBI</a:t>
          </a:r>
        </a:p>
      </dgm:t>
    </dgm:pt>
    <dgm:pt modelId="{A5A3A767-0681-439D-AC42-F902306A7EE5}" type="parTrans" cxnId="{1A910211-69F3-4245-A141-0F2F0DFCFEE9}">
      <dgm:prSet/>
      <dgm:spPr/>
      <dgm:t>
        <a:bodyPr/>
        <a:lstStyle/>
        <a:p>
          <a:endParaRPr lang="en-US"/>
        </a:p>
      </dgm:t>
    </dgm:pt>
    <dgm:pt modelId="{D6C9BE86-0B55-4DDB-A042-B135E8B17163}" type="sibTrans" cxnId="{1A910211-69F3-4245-A141-0F2F0DFCFEE9}">
      <dgm:prSet/>
      <dgm:spPr/>
      <dgm:t>
        <a:bodyPr/>
        <a:lstStyle/>
        <a:p>
          <a:endParaRPr lang="en-US"/>
        </a:p>
      </dgm:t>
    </dgm:pt>
    <dgm:pt modelId="{2CDD4585-AB3A-4EF0-8C51-C02B7CD2680E}">
      <dgm:prSet/>
      <dgm:spPr/>
      <dgm:t>
        <a:bodyPr/>
        <a:lstStyle/>
        <a:p>
          <a:r>
            <a:rPr lang="en-US"/>
            <a:t>Tableau</a:t>
          </a:r>
        </a:p>
      </dgm:t>
    </dgm:pt>
    <dgm:pt modelId="{60A05671-31B8-4A42-A54E-58AC49A36DE1}" type="parTrans" cxnId="{BCFDAED7-FA22-470A-9AFD-EA7A42ADBA9D}">
      <dgm:prSet/>
      <dgm:spPr/>
      <dgm:t>
        <a:bodyPr/>
        <a:lstStyle/>
        <a:p>
          <a:endParaRPr lang="en-US"/>
        </a:p>
      </dgm:t>
    </dgm:pt>
    <dgm:pt modelId="{23029D72-C6B7-41CA-9192-21D4FF094565}" type="sibTrans" cxnId="{BCFDAED7-FA22-470A-9AFD-EA7A42ADBA9D}">
      <dgm:prSet/>
      <dgm:spPr/>
      <dgm:t>
        <a:bodyPr/>
        <a:lstStyle/>
        <a:p>
          <a:endParaRPr lang="en-US"/>
        </a:p>
      </dgm:t>
    </dgm:pt>
    <dgm:pt modelId="{F71610FB-AE42-44A8-A0AC-43B769D0D7A0}">
      <dgm:prSet/>
      <dgm:spPr/>
      <dgm:t>
        <a:bodyPr/>
        <a:lstStyle/>
        <a:p>
          <a:r>
            <a:rPr lang="ru-RU"/>
            <a:t>Система набора текста</a:t>
          </a:r>
          <a:endParaRPr lang="en-US"/>
        </a:p>
      </dgm:t>
    </dgm:pt>
    <dgm:pt modelId="{DE8ADDFD-FD73-4DDA-8AA3-2C350C667F35}" type="parTrans" cxnId="{8F363999-209A-4B1C-A611-9D350BC2E238}">
      <dgm:prSet/>
      <dgm:spPr/>
      <dgm:t>
        <a:bodyPr/>
        <a:lstStyle/>
        <a:p>
          <a:endParaRPr lang="en-US"/>
        </a:p>
      </dgm:t>
    </dgm:pt>
    <dgm:pt modelId="{FC9D5EE3-C7CB-44C9-97C3-467BB0CC2C5D}" type="sibTrans" cxnId="{8F363999-209A-4B1C-A611-9D350BC2E238}">
      <dgm:prSet/>
      <dgm:spPr/>
      <dgm:t>
        <a:bodyPr/>
        <a:lstStyle/>
        <a:p>
          <a:endParaRPr lang="en-US"/>
        </a:p>
      </dgm:t>
    </dgm:pt>
    <dgm:pt modelId="{22E6177B-2535-4A02-B3EB-DFBB6C7D1AA8}">
      <dgm:prSet/>
      <dgm:spPr/>
      <dgm:t>
        <a:bodyPr/>
        <a:lstStyle/>
        <a:p>
          <a:r>
            <a:rPr lang="en-US"/>
            <a:t>Latex</a:t>
          </a:r>
        </a:p>
      </dgm:t>
    </dgm:pt>
    <dgm:pt modelId="{6A3969BA-3C5A-4383-B1F0-90884E7CA2D4}" type="parTrans" cxnId="{EFF61212-E096-4A8F-9D4B-CA596D9F684A}">
      <dgm:prSet/>
      <dgm:spPr/>
      <dgm:t>
        <a:bodyPr/>
        <a:lstStyle/>
        <a:p>
          <a:endParaRPr lang="en-US"/>
        </a:p>
      </dgm:t>
    </dgm:pt>
    <dgm:pt modelId="{5641F445-5BF8-4B76-A2C5-907E2FAF5A88}" type="sibTrans" cxnId="{EFF61212-E096-4A8F-9D4B-CA596D9F684A}">
      <dgm:prSet/>
      <dgm:spPr/>
      <dgm:t>
        <a:bodyPr/>
        <a:lstStyle/>
        <a:p>
          <a:endParaRPr lang="en-US"/>
        </a:p>
      </dgm:t>
    </dgm:pt>
    <dgm:pt modelId="{C6DABE26-ADA8-4487-B254-7D72C7789B73}">
      <dgm:prSet/>
      <dgm:spPr/>
      <dgm:t>
        <a:bodyPr/>
        <a:lstStyle/>
        <a:p>
          <a:r>
            <a:rPr lang="ru-RU"/>
            <a:t>Теоретические знание</a:t>
          </a:r>
          <a:endParaRPr lang="en-US"/>
        </a:p>
      </dgm:t>
    </dgm:pt>
    <dgm:pt modelId="{39F834F0-5250-4206-9534-A797EF3BFAD2}" type="parTrans" cxnId="{557B1756-A010-44AA-B5DE-5BDB47EF6E3F}">
      <dgm:prSet/>
      <dgm:spPr/>
      <dgm:t>
        <a:bodyPr/>
        <a:lstStyle/>
        <a:p>
          <a:endParaRPr lang="en-US"/>
        </a:p>
      </dgm:t>
    </dgm:pt>
    <dgm:pt modelId="{DD982965-8C47-4E41-AB51-45476A5AEEC9}" type="sibTrans" cxnId="{557B1756-A010-44AA-B5DE-5BDB47EF6E3F}">
      <dgm:prSet/>
      <dgm:spPr/>
      <dgm:t>
        <a:bodyPr/>
        <a:lstStyle/>
        <a:p>
          <a:endParaRPr lang="en-US"/>
        </a:p>
      </dgm:t>
    </dgm:pt>
    <dgm:pt modelId="{128607AF-37B6-4FAA-8277-C4BC34EE60F3}">
      <dgm:prSet/>
      <dgm:spPr/>
      <dgm:t>
        <a:bodyPr/>
        <a:lstStyle/>
        <a:p>
          <a:r>
            <a:rPr lang="ru-RU" dirty="0"/>
            <a:t>Обыкновенные дифференциальные уравнения</a:t>
          </a:r>
          <a:endParaRPr lang="en-US" dirty="0"/>
        </a:p>
      </dgm:t>
    </dgm:pt>
    <dgm:pt modelId="{61EF5F1B-9389-4915-9887-5DFF3DD36892}" type="parTrans" cxnId="{E44B4CB5-6F01-41F8-BEA4-148B2FAE7F9B}">
      <dgm:prSet/>
      <dgm:spPr/>
      <dgm:t>
        <a:bodyPr/>
        <a:lstStyle/>
        <a:p>
          <a:endParaRPr lang="en-US"/>
        </a:p>
      </dgm:t>
    </dgm:pt>
    <dgm:pt modelId="{4D607006-5BCF-4B6B-A172-F63A53BA223B}" type="sibTrans" cxnId="{E44B4CB5-6F01-41F8-BEA4-148B2FAE7F9B}">
      <dgm:prSet/>
      <dgm:spPr/>
      <dgm:t>
        <a:bodyPr/>
        <a:lstStyle/>
        <a:p>
          <a:endParaRPr lang="en-US"/>
        </a:p>
      </dgm:t>
    </dgm:pt>
    <dgm:pt modelId="{2119DC01-E74D-485C-AB5C-4CDAB329BE6F}">
      <dgm:prSet/>
      <dgm:spPr/>
      <dgm:t>
        <a:bodyPr/>
        <a:lstStyle/>
        <a:p>
          <a:r>
            <a:rPr lang="ru-RU"/>
            <a:t>Динамические системы и модели биологии</a:t>
          </a:r>
          <a:endParaRPr lang="en-US"/>
        </a:p>
      </dgm:t>
    </dgm:pt>
    <dgm:pt modelId="{BD6BACD8-E12B-4732-A278-06A3CDB0D120}" type="parTrans" cxnId="{D2FA6CF0-75F1-439D-A2AB-5DD6226B0F7F}">
      <dgm:prSet/>
      <dgm:spPr/>
      <dgm:t>
        <a:bodyPr/>
        <a:lstStyle/>
        <a:p>
          <a:endParaRPr lang="en-US"/>
        </a:p>
      </dgm:t>
    </dgm:pt>
    <dgm:pt modelId="{9F852D33-3FB6-4619-B76F-0B2DF3122573}" type="sibTrans" cxnId="{D2FA6CF0-75F1-439D-A2AB-5DD6226B0F7F}">
      <dgm:prSet/>
      <dgm:spPr/>
      <dgm:t>
        <a:bodyPr/>
        <a:lstStyle/>
        <a:p>
          <a:endParaRPr lang="en-US"/>
        </a:p>
      </dgm:t>
    </dgm:pt>
    <dgm:pt modelId="{0FAD9686-396C-4920-BC39-C1A1FD476F2B}">
      <dgm:prSet/>
      <dgm:spPr/>
      <dgm:t>
        <a:bodyPr/>
        <a:lstStyle/>
        <a:p>
          <a:r>
            <a:rPr lang="ru-RU"/>
            <a:t>статистический анализ</a:t>
          </a:r>
          <a:endParaRPr lang="en-US"/>
        </a:p>
      </dgm:t>
    </dgm:pt>
    <dgm:pt modelId="{7655670D-415D-4849-9B29-BFF155E8D58C}" type="parTrans" cxnId="{97D50736-DEDE-4014-80E4-9CFCF3655D1D}">
      <dgm:prSet/>
      <dgm:spPr/>
      <dgm:t>
        <a:bodyPr/>
        <a:lstStyle/>
        <a:p>
          <a:endParaRPr lang="en-US"/>
        </a:p>
      </dgm:t>
    </dgm:pt>
    <dgm:pt modelId="{35A56455-D730-4981-9AA2-C4167BFDBC9D}" type="sibTrans" cxnId="{97D50736-DEDE-4014-80E4-9CFCF3655D1D}">
      <dgm:prSet/>
      <dgm:spPr/>
      <dgm:t>
        <a:bodyPr/>
        <a:lstStyle/>
        <a:p>
          <a:endParaRPr lang="en-US"/>
        </a:p>
      </dgm:t>
    </dgm:pt>
    <dgm:pt modelId="{DF89D417-6030-4F13-9D1B-5DE008B7E824}">
      <dgm:prSet/>
      <dgm:spPr/>
      <dgm:t>
        <a:bodyPr/>
        <a:lstStyle/>
        <a:p>
          <a:r>
            <a:rPr lang="ru-RU"/>
            <a:t>Вероятность и математическая статистика</a:t>
          </a:r>
          <a:endParaRPr lang="en-US"/>
        </a:p>
      </dgm:t>
    </dgm:pt>
    <dgm:pt modelId="{E97DE790-AF52-467F-910A-13BE590716E3}" type="parTrans" cxnId="{56A7D6C9-4F55-49FB-9FB3-99482FF7959E}">
      <dgm:prSet/>
      <dgm:spPr/>
      <dgm:t>
        <a:bodyPr/>
        <a:lstStyle/>
        <a:p>
          <a:endParaRPr lang="en-US"/>
        </a:p>
      </dgm:t>
    </dgm:pt>
    <dgm:pt modelId="{975127C9-8327-4A60-9348-ACDB5BEE2529}" type="sibTrans" cxnId="{56A7D6C9-4F55-49FB-9FB3-99482FF7959E}">
      <dgm:prSet/>
      <dgm:spPr/>
      <dgm:t>
        <a:bodyPr/>
        <a:lstStyle/>
        <a:p>
          <a:endParaRPr lang="en-US"/>
        </a:p>
      </dgm:t>
    </dgm:pt>
    <dgm:pt modelId="{18E8192E-5BF4-44F1-9627-FED5F062B324}">
      <dgm:prSet/>
      <dgm:spPr/>
      <dgm:t>
        <a:bodyPr/>
        <a:lstStyle/>
        <a:p>
          <a:r>
            <a:rPr lang="ru-RU"/>
            <a:t>Машинное обучение</a:t>
          </a:r>
          <a:endParaRPr lang="en-US"/>
        </a:p>
      </dgm:t>
    </dgm:pt>
    <dgm:pt modelId="{32364A24-DD9D-4CEC-8D90-FF79D7AF2E5B}" type="parTrans" cxnId="{E02BA547-4AFC-4272-94EC-CD227A01274D}">
      <dgm:prSet/>
      <dgm:spPr/>
      <dgm:t>
        <a:bodyPr/>
        <a:lstStyle/>
        <a:p>
          <a:endParaRPr lang="en-US"/>
        </a:p>
      </dgm:t>
    </dgm:pt>
    <dgm:pt modelId="{EDA3F137-F985-4BEC-AEA4-9D9CF16A4EC3}" type="sibTrans" cxnId="{E02BA547-4AFC-4272-94EC-CD227A01274D}">
      <dgm:prSet/>
      <dgm:spPr/>
      <dgm:t>
        <a:bodyPr/>
        <a:lstStyle/>
        <a:p>
          <a:endParaRPr lang="en-US"/>
        </a:p>
      </dgm:t>
    </dgm:pt>
    <dgm:pt modelId="{4A126838-0BF0-4ED6-B9FD-5196EEC17834}" type="pres">
      <dgm:prSet presAssocID="{902AD550-9541-408A-9A42-D011A5B39C10}" presName="linear" presStyleCnt="0">
        <dgm:presLayoutVars>
          <dgm:animLvl val="lvl"/>
          <dgm:resizeHandles val="exact"/>
        </dgm:presLayoutVars>
      </dgm:prSet>
      <dgm:spPr/>
    </dgm:pt>
    <dgm:pt modelId="{AD0854AD-61E1-4921-B575-A2A4591E8744}" type="pres">
      <dgm:prSet presAssocID="{3E44EBD2-B63B-4A9F-9805-E96023E478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156A08-F566-4F9F-A545-FAE3A12D6736}" type="pres">
      <dgm:prSet presAssocID="{3E44EBD2-B63B-4A9F-9805-E96023E478A6}" presName="childText" presStyleLbl="revTx" presStyleIdx="0" presStyleCnt="5">
        <dgm:presLayoutVars>
          <dgm:bulletEnabled val="1"/>
        </dgm:presLayoutVars>
      </dgm:prSet>
      <dgm:spPr/>
    </dgm:pt>
    <dgm:pt modelId="{3D25F2DF-D450-4D77-8E22-77F20779A2F1}" type="pres">
      <dgm:prSet presAssocID="{0E138A8A-AC3F-4DB9-B7A5-A64B099253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591345-3995-4BF9-A60A-8ED77B567300}" type="pres">
      <dgm:prSet presAssocID="{0E138A8A-AC3F-4DB9-B7A5-A64B099253A3}" presName="childText" presStyleLbl="revTx" presStyleIdx="1" presStyleCnt="5">
        <dgm:presLayoutVars>
          <dgm:bulletEnabled val="1"/>
        </dgm:presLayoutVars>
      </dgm:prSet>
      <dgm:spPr/>
    </dgm:pt>
    <dgm:pt modelId="{2A603A0E-8FB7-4AEC-AAFF-136B78E65367}" type="pres">
      <dgm:prSet presAssocID="{2DFA24EB-3457-48BE-9991-F0372B2F03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ADBBB2-76EB-47A8-83E4-73EF083CF021}" type="pres">
      <dgm:prSet presAssocID="{2DFA24EB-3457-48BE-9991-F0372B2F03A9}" presName="childText" presStyleLbl="revTx" presStyleIdx="2" presStyleCnt="5">
        <dgm:presLayoutVars>
          <dgm:bulletEnabled val="1"/>
        </dgm:presLayoutVars>
      </dgm:prSet>
      <dgm:spPr/>
    </dgm:pt>
    <dgm:pt modelId="{69D35B51-138E-4CE9-96F5-D87E49290991}" type="pres">
      <dgm:prSet presAssocID="{F71610FB-AE42-44A8-A0AC-43B769D0D7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841995-630C-4E63-B677-BEB25B48023E}" type="pres">
      <dgm:prSet presAssocID="{F71610FB-AE42-44A8-A0AC-43B769D0D7A0}" presName="childText" presStyleLbl="revTx" presStyleIdx="3" presStyleCnt="5">
        <dgm:presLayoutVars>
          <dgm:bulletEnabled val="1"/>
        </dgm:presLayoutVars>
      </dgm:prSet>
      <dgm:spPr/>
    </dgm:pt>
    <dgm:pt modelId="{D31B19F0-18ED-445B-964E-C14A4C10EABC}" type="pres">
      <dgm:prSet presAssocID="{C6DABE26-ADA8-4487-B254-7D72C7789B7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27493E0-CF58-412F-8980-3E9F98B33D65}" type="pres">
      <dgm:prSet presAssocID="{C6DABE26-ADA8-4487-B254-7D72C7789B7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6379A05-F997-4876-8A10-43BC33B10D87}" type="presOf" srcId="{2DFA24EB-3457-48BE-9991-F0372B2F03A9}" destId="{2A603A0E-8FB7-4AEC-AAFF-136B78E65367}" srcOrd="0" destOrd="0" presId="urn:microsoft.com/office/officeart/2005/8/layout/vList2"/>
    <dgm:cxn modelId="{C2225009-7EF5-4776-A578-CF3719DBD588}" srcId="{3E44EBD2-B63B-4A9F-9805-E96023E478A6}" destId="{C7F915B5-3F31-47DC-B1CC-7F3FB3F555E9}" srcOrd="2" destOrd="0" parTransId="{692BFD31-BD1D-47E7-95F1-3A79F3FB4993}" sibTransId="{D51319D6-32FB-45EC-8F21-3EBDFD1BED66}"/>
    <dgm:cxn modelId="{8960CC0B-F97D-413B-ABD4-5C6FA534127B}" type="presOf" srcId="{506E41FE-3903-44DB-BDEC-377D875DF84F}" destId="{30156A08-F566-4F9F-A545-FAE3A12D6736}" srcOrd="0" destOrd="1" presId="urn:microsoft.com/office/officeart/2005/8/layout/vList2"/>
    <dgm:cxn modelId="{1A910211-69F3-4245-A141-0F2F0DFCFEE9}" srcId="{2DFA24EB-3457-48BE-9991-F0372B2F03A9}" destId="{F63779B5-0D62-4BF8-8FDA-8B2E1B6E5711}" srcOrd="0" destOrd="0" parTransId="{A5A3A767-0681-439D-AC42-F902306A7EE5}" sibTransId="{D6C9BE86-0B55-4DDB-A042-B135E8B17163}"/>
    <dgm:cxn modelId="{ECAA1511-DEA5-4E87-8D52-A702C5AECE02}" type="presOf" srcId="{3E44EBD2-B63B-4A9F-9805-E96023E478A6}" destId="{AD0854AD-61E1-4921-B575-A2A4591E8744}" srcOrd="0" destOrd="0" presId="urn:microsoft.com/office/officeart/2005/8/layout/vList2"/>
    <dgm:cxn modelId="{EFF61212-E096-4A8F-9D4B-CA596D9F684A}" srcId="{F71610FB-AE42-44A8-A0AC-43B769D0D7A0}" destId="{22E6177B-2535-4A02-B3EB-DFBB6C7D1AA8}" srcOrd="0" destOrd="0" parTransId="{6A3969BA-3C5A-4383-B1F0-90884E7CA2D4}" sibTransId="{5641F445-5BF8-4B76-A2C5-907E2FAF5A88}"/>
    <dgm:cxn modelId="{B0C1C422-E7C2-466C-BF28-B425B8E0F9A3}" srcId="{3E44EBD2-B63B-4A9F-9805-E96023E478A6}" destId="{506E41FE-3903-44DB-BDEC-377D875DF84F}" srcOrd="1" destOrd="0" parTransId="{BD6FC09D-3917-4F09-A19C-2EE4C53DD7C4}" sibTransId="{4FC79895-29EA-4128-98DD-6DE7D481B4A1}"/>
    <dgm:cxn modelId="{9BFA4B2A-55CE-41B5-AC82-E7D9657F4353}" type="presOf" srcId="{C6DABE26-ADA8-4487-B254-7D72C7789B73}" destId="{D31B19F0-18ED-445B-964E-C14A4C10EABC}" srcOrd="0" destOrd="0" presId="urn:microsoft.com/office/officeart/2005/8/layout/vList2"/>
    <dgm:cxn modelId="{97D50736-DEDE-4014-80E4-9CFCF3655D1D}" srcId="{C6DABE26-ADA8-4487-B254-7D72C7789B73}" destId="{0FAD9686-396C-4920-BC39-C1A1FD476F2B}" srcOrd="2" destOrd="0" parTransId="{7655670D-415D-4849-9B29-BFF155E8D58C}" sibTransId="{35A56455-D730-4981-9AA2-C4167BFDBC9D}"/>
    <dgm:cxn modelId="{2AD7C45C-D5A2-492A-9161-05EB2D625922}" type="presOf" srcId="{902AD550-9541-408A-9A42-D011A5B39C10}" destId="{4A126838-0BF0-4ED6-B9FD-5196EEC17834}" srcOrd="0" destOrd="0" presId="urn:microsoft.com/office/officeart/2005/8/layout/vList2"/>
    <dgm:cxn modelId="{3F094960-2043-4FEC-A01A-55A3F6D179F2}" type="presOf" srcId="{2CDD4585-AB3A-4EF0-8C51-C02B7CD2680E}" destId="{C7ADBBB2-76EB-47A8-83E4-73EF083CF021}" srcOrd="0" destOrd="1" presId="urn:microsoft.com/office/officeart/2005/8/layout/vList2"/>
    <dgm:cxn modelId="{E02BA547-4AFC-4272-94EC-CD227A01274D}" srcId="{C6DABE26-ADA8-4487-B254-7D72C7789B73}" destId="{18E8192E-5BF4-44F1-9627-FED5F062B324}" srcOrd="4" destOrd="0" parTransId="{32364A24-DD9D-4CEC-8D90-FF79D7AF2E5B}" sibTransId="{EDA3F137-F985-4BEC-AEA4-9D9CF16A4EC3}"/>
    <dgm:cxn modelId="{557B1756-A010-44AA-B5DE-5BDB47EF6E3F}" srcId="{902AD550-9541-408A-9A42-D011A5B39C10}" destId="{C6DABE26-ADA8-4487-B254-7D72C7789B73}" srcOrd="4" destOrd="0" parTransId="{39F834F0-5250-4206-9534-A797EF3BFAD2}" sibTransId="{DD982965-8C47-4E41-AB51-45476A5AEEC9}"/>
    <dgm:cxn modelId="{39B2CC77-B299-47E6-925D-19DD4D00C69C}" type="presOf" srcId="{C7F915B5-3F31-47DC-B1CC-7F3FB3F555E9}" destId="{30156A08-F566-4F9F-A545-FAE3A12D6736}" srcOrd="0" destOrd="2" presId="urn:microsoft.com/office/officeart/2005/8/layout/vList2"/>
    <dgm:cxn modelId="{8A185C58-5FE4-46D3-A3C4-32A526331CEF}" type="presOf" srcId="{11E3CEF6-8E56-4411-B838-1B7D68125AE3}" destId="{30156A08-F566-4F9F-A545-FAE3A12D6736}" srcOrd="0" destOrd="0" presId="urn:microsoft.com/office/officeart/2005/8/layout/vList2"/>
    <dgm:cxn modelId="{AD637E5A-9150-4827-8E58-948B93F9065F}" srcId="{902AD550-9541-408A-9A42-D011A5B39C10}" destId="{2DFA24EB-3457-48BE-9991-F0372B2F03A9}" srcOrd="2" destOrd="0" parTransId="{3EB9E204-A860-41ED-9685-A5BC67AE7C52}" sibTransId="{31F2298E-FBC1-41C7-8BD9-74ABB05F1CB9}"/>
    <dgm:cxn modelId="{6633DA7C-3F20-441E-9539-51F605C0BEFD}" type="presOf" srcId="{DF89D417-6030-4F13-9D1B-5DE008B7E824}" destId="{B27493E0-CF58-412F-8980-3E9F98B33D65}" srcOrd="0" destOrd="3" presId="urn:microsoft.com/office/officeart/2005/8/layout/vList2"/>
    <dgm:cxn modelId="{2B044680-6096-4C1A-B8CE-25EFF80460DD}" type="presOf" srcId="{0FAD9686-396C-4920-BC39-C1A1FD476F2B}" destId="{B27493E0-CF58-412F-8980-3E9F98B33D65}" srcOrd="0" destOrd="2" presId="urn:microsoft.com/office/officeart/2005/8/layout/vList2"/>
    <dgm:cxn modelId="{85626A92-6A16-4AE3-8F83-8E6BD6E52E30}" type="presOf" srcId="{0E138A8A-AC3F-4DB9-B7A5-A64B099253A3}" destId="{3D25F2DF-D450-4D77-8E22-77F20779A2F1}" srcOrd="0" destOrd="0" presId="urn:microsoft.com/office/officeart/2005/8/layout/vList2"/>
    <dgm:cxn modelId="{8F363999-209A-4B1C-A611-9D350BC2E238}" srcId="{902AD550-9541-408A-9A42-D011A5B39C10}" destId="{F71610FB-AE42-44A8-A0AC-43B769D0D7A0}" srcOrd="3" destOrd="0" parTransId="{DE8ADDFD-FD73-4DDA-8AA3-2C350C667F35}" sibTransId="{FC9D5EE3-C7CB-44C9-97C3-467BB0CC2C5D}"/>
    <dgm:cxn modelId="{3DE1A8AD-70F4-41FC-8528-FD57BB3E0166}" type="presOf" srcId="{64E6FB78-3E54-4443-9FBF-29BAB4C0923E}" destId="{76591345-3995-4BF9-A60A-8ED77B567300}" srcOrd="0" destOrd="0" presId="urn:microsoft.com/office/officeart/2005/8/layout/vList2"/>
    <dgm:cxn modelId="{60E0B1B3-CE4F-41FB-A868-5730393414BD}" srcId="{0E138A8A-AC3F-4DB9-B7A5-A64B099253A3}" destId="{64E6FB78-3E54-4443-9FBF-29BAB4C0923E}" srcOrd="0" destOrd="0" parTransId="{3CB59287-C42E-41C0-A13B-BE0547636B97}" sibTransId="{0B7640C5-350B-43A0-B236-694A43FAF414}"/>
    <dgm:cxn modelId="{E44B4CB5-6F01-41F8-BEA4-148B2FAE7F9B}" srcId="{C6DABE26-ADA8-4487-B254-7D72C7789B73}" destId="{128607AF-37B6-4FAA-8277-C4BC34EE60F3}" srcOrd="0" destOrd="0" parTransId="{61EF5F1B-9389-4915-9887-5DFF3DD36892}" sibTransId="{4D607006-5BCF-4B6B-A172-F63A53BA223B}"/>
    <dgm:cxn modelId="{3FAD30BA-2C37-44AE-9EB5-1679005DD67B}" type="presOf" srcId="{128607AF-37B6-4FAA-8277-C4BC34EE60F3}" destId="{B27493E0-CF58-412F-8980-3E9F98B33D65}" srcOrd="0" destOrd="0" presId="urn:microsoft.com/office/officeart/2005/8/layout/vList2"/>
    <dgm:cxn modelId="{6996F8BD-3F7A-4977-A7BE-E2AC7F981FD5}" type="presOf" srcId="{F71610FB-AE42-44A8-A0AC-43B769D0D7A0}" destId="{69D35B51-138E-4CE9-96F5-D87E49290991}" srcOrd="0" destOrd="0" presId="urn:microsoft.com/office/officeart/2005/8/layout/vList2"/>
    <dgm:cxn modelId="{78CE3EC1-7CD2-431B-8E62-A6833E4AAEF2}" type="presOf" srcId="{22E6177B-2535-4A02-B3EB-DFBB6C7D1AA8}" destId="{DB841995-630C-4E63-B677-BEB25B48023E}" srcOrd="0" destOrd="0" presId="urn:microsoft.com/office/officeart/2005/8/layout/vList2"/>
    <dgm:cxn modelId="{56A7D6C9-4F55-49FB-9FB3-99482FF7959E}" srcId="{C6DABE26-ADA8-4487-B254-7D72C7789B73}" destId="{DF89D417-6030-4F13-9D1B-5DE008B7E824}" srcOrd="3" destOrd="0" parTransId="{E97DE790-AF52-467F-910A-13BE590716E3}" sibTransId="{975127C9-8327-4A60-9348-ACDB5BEE2529}"/>
    <dgm:cxn modelId="{AFC0AECA-9C73-4B59-9979-D6268B24541E}" type="presOf" srcId="{77203F1D-913D-4BDD-9984-BE8E5E8EA9BF}" destId="{30156A08-F566-4F9F-A545-FAE3A12D6736}" srcOrd="0" destOrd="3" presId="urn:microsoft.com/office/officeart/2005/8/layout/vList2"/>
    <dgm:cxn modelId="{4D90CCCB-233A-497F-BEBD-5786BBEDDE16}" srcId="{902AD550-9541-408A-9A42-D011A5B39C10}" destId="{0E138A8A-AC3F-4DB9-B7A5-A64B099253A3}" srcOrd="1" destOrd="0" parTransId="{0D503E73-DBA0-4797-932A-7D30172B7AB3}" sibTransId="{4DD16767-7DB3-4005-8267-CE7AE0D284C8}"/>
    <dgm:cxn modelId="{6FFC18CD-CF38-48D7-B498-C5EEE780AA10}" type="presOf" srcId="{18E8192E-5BF4-44F1-9627-FED5F062B324}" destId="{B27493E0-CF58-412F-8980-3E9F98B33D65}" srcOrd="0" destOrd="4" presId="urn:microsoft.com/office/officeart/2005/8/layout/vList2"/>
    <dgm:cxn modelId="{3D9F20D7-4BB0-4880-BA28-FDDB20A1CF07}" srcId="{3E44EBD2-B63B-4A9F-9805-E96023E478A6}" destId="{11E3CEF6-8E56-4411-B838-1B7D68125AE3}" srcOrd="0" destOrd="0" parTransId="{CD5F3313-DEAE-4558-97D5-50811FCBB468}" sibTransId="{C77A48B8-A4D6-48FA-9E97-4D51D6F93921}"/>
    <dgm:cxn modelId="{BCFDAED7-FA22-470A-9AFD-EA7A42ADBA9D}" srcId="{2DFA24EB-3457-48BE-9991-F0372B2F03A9}" destId="{2CDD4585-AB3A-4EF0-8C51-C02B7CD2680E}" srcOrd="1" destOrd="0" parTransId="{60A05671-31B8-4A42-A54E-58AC49A36DE1}" sibTransId="{23029D72-C6B7-41CA-9192-21D4FF094565}"/>
    <dgm:cxn modelId="{EDAC52E6-F6CE-4DC2-9A41-CE6C4ADA39DE}" type="presOf" srcId="{F63779B5-0D62-4BF8-8FDA-8B2E1B6E5711}" destId="{C7ADBBB2-76EB-47A8-83E4-73EF083CF021}" srcOrd="0" destOrd="0" presId="urn:microsoft.com/office/officeart/2005/8/layout/vList2"/>
    <dgm:cxn modelId="{D2FA6CF0-75F1-439D-A2AB-5DD6226B0F7F}" srcId="{C6DABE26-ADA8-4487-B254-7D72C7789B73}" destId="{2119DC01-E74D-485C-AB5C-4CDAB329BE6F}" srcOrd="1" destOrd="0" parTransId="{BD6BACD8-E12B-4732-A278-06A3CDB0D120}" sibTransId="{9F852D33-3FB6-4619-B76F-0B2DF3122573}"/>
    <dgm:cxn modelId="{CB17F6F4-39CD-45C6-B9B5-608A617176E0}" type="presOf" srcId="{2119DC01-E74D-485C-AB5C-4CDAB329BE6F}" destId="{B27493E0-CF58-412F-8980-3E9F98B33D65}" srcOrd="0" destOrd="1" presId="urn:microsoft.com/office/officeart/2005/8/layout/vList2"/>
    <dgm:cxn modelId="{7056DBFA-DB1E-4497-AE97-9055F50B32D8}" srcId="{3E44EBD2-B63B-4A9F-9805-E96023E478A6}" destId="{77203F1D-913D-4BDD-9984-BE8E5E8EA9BF}" srcOrd="3" destOrd="0" parTransId="{ADCF200F-9C87-445D-9D0C-D5BE1C90CED6}" sibTransId="{01B56C73-AAA8-43C3-8963-5754D10E06F1}"/>
    <dgm:cxn modelId="{2E64BBFD-2A49-437C-9E63-3E6B094631B1}" srcId="{902AD550-9541-408A-9A42-D011A5B39C10}" destId="{3E44EBD2-B63B-4A9F-9805-E96023E478A6}" srcOrd="0" destOrd="0" parTransId="{74CBD2E0-028E-4C66-BFA3-699D67CC022E}" sibTransId="{661B9B7C-8C12-4C0A-944E-87C2B01597E3}"/>
    <dgm:cxn modelId="{D1DA4A05-06AD-41AE-828D-D573C19179BA}" type="presParOf" srcId="{4A126838-0BF0-4ED6-B9FD-5196EEC17834}" destId="{AD0854AD-61E1-4921-B575-A2A4591E8744}" srcOrd="0" destOrd="0" presId="urn:microsoft.com/office/officeart/2005/8/layout/vList2"/>
    <dgm:cxn modelId="{277C1030-65E6-4474-9749-A74443CC417B}" type="presParOf" srcId="{4A126838-0BF0-4ED6-B9FD-5196EEC17834}" destId="{30156A08-F566-4F9F-A545-FAE3A12D6736}" srcOrd="1" destOrd="0" presId="urn:microsoft.com/office/officeart/2005/8/layout/vList2"/>
    <dgm:cxn modelId="{6256708C-53B9-4B2F-ACE7-50698C187231}" type="presParOf" srcId="{4A126838-0BF0-4ED6-B9FD-5196EEC17834}" destId="{3D25F2DF-D450-4D77-8E22-77F20779A2F1}" srcOrd="2" destOrd="0" presId="urn:microsoft.com/office/officeart/2005/8/layout/vList2"/>
    <dgm:cxn modelId="{6DCBA060-6BFC-41FA-9B43-2CC05636D7A3}" type="presParOf" srcId="{4A126838-0BF0-4ED6-B9FD-5196EEC17834}" destId="{76591345-3995-4BF9-A60A-8ED77B567300}" srcOrd="3" destOrd="0" presId="urn:microsoft.com/office/officeart/2005/8/layout/vList2"/>
    <dgm:cxn modelId="{EDFBD090-342B-4DAD-99E1-ED8778EE2311}" type="presParOf" srcId="{4A126838-0BF0-4ED6-B9FD-5196EEC17834}" destId="{2A603A0E-8FB7-4AEC-AAFF-136B78E65367}" srcOrd="4" destOrd="0" presId="urn:microsoft.com/office/officeart/2005/8/layout/vList2"/>
    <dgm:cxn modelId="{5CF397D5-342F-4375-A492-CCA82D1969A1}" type="presParOf" srcId="{4A126838-0BF0-4ED6-B9FD-5196EEC17834}" destId="{C7ADBBB2-76EB-47A8-83E4-73EF083CF021}" srcOrd="5" destOrd="0" presId="urn:microsoft.com/office/officeart/2005/8/layout/vList2"/>
    <dgm:cxn modelId="{73588864-561F-46A5-93CF-9DA78C4A7BE3}" type="presParOf" srcId="{4A126838-0BF0-4ED6-B9FD-5196EEC17834}" destId="{69D35B51-138E-4CE9-96F5-D87E49290991}" srcOrd="6" destOrd="0" presId="urn:microsoft.com/office/officeart/2005/8/layout/vList2"/>
    <dgm:cxn modelId="{011DE4D5-3767-4681-9760-80F70C2BB5AE}" type="presParOf" srcId="{4A126838-0BF0-4ED6-B9FD-5196EEC17834}" destId="{DB841995-630C-4E63-B677-BEB25B48023E}" srcOrd="7" destOrd="0" presId="urn:microsoft.com/office/officeart/2005/8/layout/vList2"/>
    <dgm:cxn modelId="{79F9C45E-3503-465A-A6D0-6032AFB2E26F}" type="presParOf" srcId="{4A126838-0BF0-4ED6-B9FD-5196EEC17834}" destId="{D31B19F0-18ED-445B-964E-C14A4C10EABC}" srcOrd="8" destOrd="0" presId="urn:microsoft.com/office/officeart/2005/8/layout/vList2"/>
    <dgm:cxn modelId="{C3BC9AE0-EF31-467D-83EE-72B414B566CD}" type="presParOf" srcId="{4A126838-0BF0-4ED6-B9FD-5196EEC17834}" destId="{B27493E0-CF58-412F-8980-3E9F98B33D6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854AD-61E1-4921-B575-A2A4591E8744}">
      <dsp:nvSpPr>
        <dsp:cNvPr id="0" name=""/>
        <dsp:cNvSpPr/>
      </dsp:nvSpPr>
      <dsp:spPr>
        <a:xfrm>
          <a:off x="0" y="34451"/>
          <a:ext cx="5707565" cy="327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Язык программирования</a:t>
          </a:r>
          <a:endParaRPr lang="en-US" sz="1400" kern="1200" dirty="0"/>
        </a:p>
      </dsp:txBody>
      <dsp:txXfrm>
        <a:off x="15992" y="50443"/>
        <a:ext cx="5675581" cy="295616"/>
      </dsp:txXfrm>
    </dsp:sp>
    <dsp:sp modelId="{30156A08-F566-4F9F-A545-FAE3A12D6736}">
      <dsp:nvSpPr>
        <dsp:cNvPr id="0" name=""/>
        <dsp:cNvSpPr/>
      </dsp:nvSpPr>
      <dsp:spPr>
        <a:xfrm>
          <a:off x="0" y="362051"/>
          <a:ext cx="570756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Python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C++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MATLAB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C#</a:t>
          </a:r>
        </a:p>
      </dsp:txBody>
      <dsp:txXfrm>
        <a:off x="0" y="362051"/>
        <a:ext cx="5707565" cy="724500"/>
      </dsp:txXfrm>
    </dsp:sp>
    <dsp:sp modelId="{3D25F2DF-D450-4D77-8E22-77F20779A2F1}">
      <dsp:nvSpPr>
        <dsp:cNvPr id="0" name=""/>
        <dsp:cNvSpPr/>
      </dsp:nvSpPr>
      <dsp:spPr>
        <a:xfrm>
          <a:off x="0" y="1086551"/>
          <a:ext cx="5707565" cy="327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Язык базы данных</a:t>
          </a:r>
          <a:endParaRPr lang="en-US" sz="1400" kern="1200" dirty="0"/>
        </a:p>
      </dsp:txBody>
      <dsp:txXfrm>
        <a:off x="15992" y="1102543"/>
        <a:ext cx="5675581" cy="295616"/>
      </dsp:txXfrm>
    </dsp:sp>
    <dsp:sp modelId="{76591345-3995-4BF9-A60A-8ED77B567300}">
      <dsp:nvSpPr>
        <dsp:cNvPr id="0" name=""/>
        <dsp:cNvSpPr/>
      </dsp:nvSpPr>
      <dsp:spPr>
        <a:xfrm>
          <a:off x="0" y="1414151"/>
          <a:ext cx="5707565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MySQL</a:t>
          </a:r>
        </a:p>
      </dsp:txBody>
      <dsp:txXfrm>
        <a:off x="0" y="1414151"/>
        <a:ext cx="5707565" cy="231840"/>
      </dsp:txXfrm>
    </dsp:sp>
    <dsp:sp modelId="{2A603A0E-8FB7-4AEC-AAFF-136B78E65367}">
      <dsp:nvSpPr>
        <dsp:cNvPr id="0" name=""/>
        <dsp:cNvSpPr/>
      </dsp:nvSpPr>
      <dsp:spPr>
        <a:xfrm>
          <a:off x="0" y="1645991"/>
          <a:ext cx="5707565" cy="327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Визуализация данных</a:t>
          </a:r>
          <a:endParaRPr lang="en-US" sz="1400" kern="1200"/>
        </a:p>
      </dsp:txBody>
      <dsp:txXfrm>
        <a:off x="15992" y="1661983"/>
        <a:ext cx="5675581" cy="295616"/>
      </dsp:txXfrm>
    </dsp:sp>
    <dsp:sp modelId="{C7ADBBB2-76EB-47A8-83E4-73EF083CF021}">
      <dsp:nvSpPr>
        <dsp:cNvPr id="0" name=""/>
        <dsp:cNvSpPr/>
      </dsp:nvSpPr>
      <dsp:spPr>
        <a:xfrm>
          <a:off x="0" y="1973591"/>
          <a:ext cx="5707565" cy="3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PowerBI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Tableau</a:t>
          </a:r>
        </a:p>
      </dsp:txBody>
      <dsp:txXfrm>
        <a:off x="0" y="1973591"/>
        <a:ext cx="5707565" cy="362250"/>
      </dsp:txXfrm>
    </dsp:sp>
    <dsp:sp modelId="{69D35B51-138E-4CE9-96F5-D87E49290991}">
      <dsp:nvSpPr>
        <dsp:cNvPr id="0" name=""/>
        <dsp:cNvSpPr/>
      </dsp:nvSpPr>
      <dsp:spPr>
        <a:xfrm>
          <a:off x="0" y="2335841"/>
          <a:ext cx="5707565" cy="327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Система набора текста</a:t>
          </a:r>
          <a:endParaRPr lang="en-US" sz="1400" kern="1200"/>
        </a:p>
      </dsp:txBody>
      <dsp:txXfrm>
        <a:off x="15992" y="2351833"/>
        <a:ext cx="5675581" cy="295616"/>
      </dsp:txXfrm>
    </dsp:sp>
    <dsp:sp modelId="{DB841995-630C-4E63-B677-BEB25B48023E}">
      <dsp:nvSpPr>
        <dsp:cNvPr id="0" name=""/>
        <dsp:cNvSpPr/>
      </dsp:nvSpPr>
      <dsp:spPr>
        <a:xfrm>
          <a:off x="0" y="2663441"/>
          <a:ext cx="5707565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Latex</a:t>
          </a:r>
        </a:p>
      </dsp:txBody>
      <dsp:txXfrm>
        <a:off x="0" y="2663441"/>
        <a:ext cx="5707565" cy="231840"/>
      </dsp:txXfrm>
    </dsp:sp>
    <dsp:sp modelId="{D31B19F0-18ED-445B-964E-C14A4C10EABC}">
      <dsp:nvSpPr>
        <dsp:cNvPr id="0" name=""/>
        <dsp:cNvSpPr/>
      </dsp:nvSpPr>
      <dsp:spPr>
        <a:xfrm>
          <a:off x="0" y="2895281"/>
          <a:ext cx="5707565" cy="327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Теоретические знание</a:t>
          </a:r>
          <a:endParaRPr lang="en-US" sz="1400" kern="1200"/>
        </a:p>
      </dsp:txBody>
      <dsp:txXfrm>
        <a:off x="15992" y="2911273"/>
        <a:ext cx="5675581" cy="295616"/>
      </dsp:txXfrm>
    </dsp:sp>
    <dsp:sp modelId="{B27493E0-CF58-412F-8980-3E9F98B33D65}">
      <dsp:nvSpPr>
        <dsp:cNvPr id="0" name=""/>
        <dsp:cNvSpPr/>
      </dsp:nvSpPr>
      <dsp:spPr>
        <a:xfrm>
          <a:off x="0" y="3222881"/>
          <a:ext cx="5707565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100" kern="1200" dirty="0"/>
            <a:t>Обыкновенные дифференциальные уравнения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100" kern="1200"/>
            <a:t>Динамические системы и модели биологии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100" kern="1200"/>
            <a:t>статистический анализ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100" kern="1200"/>
            <a:t>Вероятность и математическая статистика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100" kern="1200"/>
            <a:t>Машинное обучение</a:t>
          </a:r>
          <a:endParaRPr lang="en-US" sz="1100" kern="1200"/>
        </a:p>
      </dsp:txBody>
      <dsp:txXfrm>
        <a:off x="0" y="3222881"/>
        <a:ext cx="5707565" cy="89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2F5D-1793-44D4-B894-BC1FD74271FA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6CB5-74C7-49CF-A70C-2E141A8E0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5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Уважаемые научные руководители, дорогие коллеги! Добрый день!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Вашему вниманию представляется магистратура Тан Жуй на тему «Изучение пространственных эпидемиологических моделей с помощью кинетического метода Монте-Карло»</a:t>
            </a: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Научный руководитель:</a:t>
            </a:r>
            <a:r>
              <a:rPr lang="ru-RU" sz="1800" dirty="0">
                <a:solidFill>
                  <a:srgbClr val="323130"/>
                </a:solidFill>
                <a:effectLst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Семендяева Наталья Леонидовна</a:t>
            </a: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В течение этого семестра, я сосредоточился в основном на упражнениях по пониманию и внедрению модели SIRS.</a:t>
            </a:r>
            <a:endParaRPr lang="en-US" dirty="0"/>
          </a:p>
          <a:p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Сначала была изучена детерминистическая модель. Она представляет собой систему обыкновенных дифференциальных уравнений концентраций трех</a:t>
            </a:r>
            <a:r>
              <a:rPr lang="ru-RU" baseline="0" dirty="0"/>
              <a:t> видов: инфицированных людей </a:t>
            </a:r>
            <a:r>
              <a:rPr lang="en-US" baseline="0" dirty="0"/>
              <a:t>(x)</a:t>
            </a:r>
            <a:r>
              <a:rPr lang="ru-RU" baseline="0" dirty="0"/>
              <a:t>, выздоровевших с иммунитетом (у) и здоровых без иммунитета (</a:t>
            </a:r>
            <a:r>
              <a:rPr lang="en-US" baseline="0" dirty="0"/>
              <a:t>z)</a:t>
            </a:r>
            <a:r>
              <a:rPr lang="ru-RU" baseline="0" dirty="0"/>
              <a:t>. Решалась задача Коши с начальными условиями </a:t>
            </a:r>
            <a:r>
              <a:rPr lang="en-US" baseline="0" dirty="0"/>
              <a:t>x(0), y(0)</a:t>
            </a:r>
            <a:r>
              <a:rPr lang="ru-RU" baseline="0" dirty="0"/>
              <a:t>, </a:t>
            </a:r>
            <a:r>
              <a:rPr lang="en-US" baseline="0" dirty="0"/>
              <a:t>z(0).</a:t>
            </a:r>
            <a:endParaRPr lang="ru-RU" baseline="0" dirty="0"/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altLang="zh-CN" baseline="0" dirty="0"/>
              <a:t>Построены траектории системы на фазовой плоскости.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3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Проведено качественное исследование точек покоя. Для использованных значений параметров модели</a:t>
            </a:r>
            <a:r>
              <a:rPr lang="ru-RU" baseline="0" dirty="0"/>
              <a:t> (констант скоростей) в системе есть две точки покоя. Одна имеет тип седла, вторая – устойчивый фокус.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6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 Далее были проведены вычисления с использованием кинетического метода Монте-Карло. </a:t>
            </a:r>
          </a:p>
          <a:p>
            <a:pPr marL="171450" indent="-171450">
              <a:buFontTx/>
              <a:buChar char="-"/>
            </a:pPr>
            <a:r>
              <a:rPr lang="ru-RU" dirty="0"/>
              <a:t>При большой подвижности на</a:t>
            </a:r>
            <a:r>
              <a:rPr lang="ru-RU" baseline="0" dirty="0"/>
              <a:t> достаточно большой решетке (100х100 узлов) результаты моделирования качественно и количественно соответствуют результатам, полученным с помощью ОДУ (верхние графики). Это говорит о том, что система двух моделей – детерминистической и стохастической – согласована; при определенных условиях обе модели дают одинаковые результаты.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При уменьшении подвижности результаты начинают различаться (графики в среднем и нижнем рядах). Это говорит о том, что подвижность играет важную роль при распространении эпидемий. Чем ниже подвижность, тем медленнее происходит распространение эпидемии и тем меньше людей заболевает.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 правом рисунке приведен мгновенный снимок решетки, полученный при моделировании методом Монте-Карло для скорости диффузии </a:t>
            </a:r>
            <a:r>
              <a:rPr lang="en-US" baseline="0" dirty="0"/>
              <a:t>d=100.</a:t>
            </a:r>
            <a:endParaRPr lang="ru-RU" baseline="0" dirty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Сегодня я собираюсь дать краткий обзор основных достижений в учебных программах и исследованиях за этот год.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И также сообщу о дальнейших планах.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Вот план этого доклада.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В этом разделе я кратко представлю содержание темы исследования</a:t>
            </a:r>
            <a:r>
              <a:rPr lang="en-US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А в второй части, </a:t>
            </a: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я представлю краткое резюме моей работы с помощью "Наталья Леонидовна" в этом году.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И последняя часть – это </a:t>
            </a: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мой предварительный план на следующий.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6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Начнем с введения в тему</a:t>
            </a:r>
          </a:p>
          <a:p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02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- Тема магистратурой работы, которую я выбрал, следующая: </a:t>
            </a:r>
            <a:r>
              <a:rPr lang="ru-RU" sz="1200" b="0" dirty="0"/>
              <a:t>Изучение пространственных эпидемиологических моделей с помощью кинетического метода Монте-Карло.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b="0" dirty="0"/>
              <a:t>Из названия мы можем понять, что моя статья в основном делится на две части.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b="0" dirty="0"/>
              <a:t>Обзор эпидемиологических моделей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b="0" dirty="0"/>
              <a:t>И использование кинетического метода Монте-Карло для моделирования распространения эпидемий.</a:t>
            </a:r>
            <a:endParaRPr lang="en-US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b="0" dirty="0"/>
              <a:t>В этом семестре я в основном изучаю содержание модели распространений эпидемий </a:t>
            </a:r>
            <a:r>
              <a:rPr lang="en-US" sz="1200" b="0" dirty="0"/>
              <a:t>SIRS</a:t>
            </a:r>
            <a:r>
              <a:rPr lang="ru-RU" sz="12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1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Прежде всего, кратко представим, что такое </a:t>
            </a:r>
            <a:r>
              <a:rPr lang="en-US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Моделирование</a:t>
            </a:r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распространения</a:t>
            </a:r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эпидемий</a:t>
            </a:r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71450" indent="-171450">
              <a:buFontTx/>
              <a:buChar char="-"/>
            </a:pPr>
            <a:r>
              <a:rPr lang="ru-RU" dirty="0"/>
              <a:t>Без сомнения, история человечества формировалась под воздействием безжалостных вспышек эпидемий инфекционных заболеваний.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И эпидемиологическая модель – это математический способ предсказать ход эпидемии.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Моделирование помогает нам оценить характеристики конкретных типов инфекционных заболеваний и помогает контролировать их распространение.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В настоящее время математическое моделирование динамики инфекционных заболеваний в основном делится на эти три категории.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endParaRPr lang="ru-RU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статистические методы эпидемического надзора, математические модели пространства состояний и эмпирические модели/модели на основе машинного обучения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endParaRPr lang="ru-RU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Тема нашего исследования в основном связана с математическими моделями пространства состояний. Мы рассмотрим решеточную модель SIR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ru-RU" altLang="zh-CN" sz="18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и</a:t>
            </a:r>
            <a:r>
              <a:rPr lang="ru-RU" sz="1800" baseline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изучим траектории </a:t>
            </a:r>
            <a:r>
              <a:rPr lang="ru-RU" sz="1800" baseline="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марковского</a:t>
            </a:r>
            <a:r>
              <a:rPr lang="ru-RU" sz="1800" baseline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случайного процесса</a:t>
            </a:r>
            <a:r>
              <a:rPr lang="ru-RU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0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И вот кратко описание кинетического метода Монте-Карло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Кинетический метод Монте-Карло (КМК) - это компьютерное моделирование методом Монте-Карло, которое предназначено для моделирования временной эволюции процессов, происходящих в природе.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Обычно это процессы, которые происходят с известными скоростями перехода из одного состояния в другое.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Из-за сложности и стохастичной природы явлений большинство доступных непрерывных</a:t>
            </a:r>
            <a:r>
              <a:rPr lang="ru-RU" baseline="0" dirty="0"/>
              <a:t> моделей</a:t>
            </a:r>
            <a:r>
              <a:rPr lang="ru-RU" dirty="0"/>
              <a:t> являются лишь качествен-</a:t>
            </a:r>
            <a:r>
              <a:rPr lang="ru-RU" dirty="0" err="1"/>
              <a:t>ными</a:t>
            </a:r>
            <a:r>
              <a:rPr lang="ru-RU" dirty="0"/>
              <a:t> и не могут отразить все детали моделируемого процесса. Это ставит под угрозу эпидемиологический реализм.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Мы можем эффективно компенсировать недостатки непрерывных моделей с помощью стохастических моделей, таких как кинетические методы Монте-Карло.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Наиболее эффективная кинетическая модель Монте-Карло </a:t>
            </a:r>
            <a:r>
              <a:rPr lang="ru-RU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относится к группе алгоритмов «без отказов».</a:t>
            </a:r>
          </a:p>
          <a:p>
            <a:pPr marL="171450" indent="-171450">
              <a:buFontTx/>
              <a:buChar char="-"/>
            </a:pPr>
            <a:endParaRPr lang="ru-RU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этом семестре мы использовали менее эффективный, но более простой алгоритм Монте-Карло с отказами.</a:t>
            </a:r>
            <a:endParaRPr lang="en-US" dirty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7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Далее, это подведение итогов за этот учебный год.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8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ru-RU" dirty="0"/>
              <a:t>В первом семестре этого учебного года, мы систематически изучали метод Монте-Карло.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И узнал об особенностях и принципах реализации метода Монте-Карло.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И также в процессе обучения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Наталья Леонидовна привлекла меня к решёточной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агентно-ориетированной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модели распространения эпидемий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SIRS.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 рассмотрел базовую форму модели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SIRS</a:t>
            </a:r>
            <a:r>
              <a:rPr lang="ru-RU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построил к</a:t>
            </a:r>
            <a:r>
              <a:rPr lang="ru-RU" sz="18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инетическую схему, описал процесс эволюции, 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программно</a:t>
            </a:r>
            <a:r>
              <a:rPr lang="ru-RU" sz="18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 реализовал алгоритм Монте-Карло и провел вычисления.</a:t>
            </a:r>
            <a:endParaRPr lang="ru-R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9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В то же время, расширил свои знания и навыки в базовых компетенциях, которые необходимы для проведения научных работы.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Это навыки программирования, навыки поиска информации в базе данных, визуализации данных,  навыки верстки текста и теоретические знания, связанные с данным работам.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46CB5-74C7-49CF-A70C-2E141A8E0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0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33A8-339F-E9EE-643D-F21FA9035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36192-B0AD-ACED-DD8A-5B596F2A8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935F7-02B2-7A29-0808-030CE888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190A0-ACA9-2611-8733-7B312A3D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B3667-57F5-1243-6319-7FEE2B3A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2E3B-F990-2E1E-E8E5-07C1F55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2500-55B2-748A-6B8A-37ED94BA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F9465-8015-024E-9D4F-EE5BEB62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5B760-677C-4814-C183-3FFF0A7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F9042-7B95-2206-FAF6-8CC34F1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83570-3C06-3222-9CB0-DD6EA3415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7EFD9-7BAE-3F5F-EA2A-16FA8890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2CD80-49A3-F6D9-8996-6CCA47B1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FEB73-B865-A568-60F4-9EC1DE2D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86DD6-10F8-7B64-43F7-9C898398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9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6596-859C-F007-7527-F01A815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207BF-8E8A-CC8B-688E-25F98CC5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4DEFB-CBAA-9950-462D-D0C36DA1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DB59F-E842-A7ED-6F55-17459153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33C5A-BF2F-E363-3EA2-B6E91AAB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7A9C1-AAC3-73E8-3FCF-13D711E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E2DED-D324-576A-9879-9AD4E9F0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2CD26-B5CC-AE18-6D45-6D086963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A6679-D15D-22AF-7FD1-0664B234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62C4-4043-79C3-30EE-03115BCE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E511-A8AA-2AD2-6CFC-B906734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BCFAF-5C4C-4E93-86D5-4E5321C13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0EE37-BD9E-F05E-32C6-AF35FD6B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AF313-3595-2A25-BC30-516ED8B9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BDA5D-A3DD-A7F8-5591-C494830C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0241B-7431-9A79-8E60-CB1A6CD7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2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FBF9-427C-9EFF-DCEC-37F1A4ED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C57C4-0988-7339-1A93-DA13561C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D884B-AEA7-2E59-BCD7-88234625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6B983-2760-7E11-F876-2ACBDAC19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BA986D-CEBB-23A5-E2E6-37B8DA5C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173B0F-95D8-6A43-5CAB-22442DC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4B60-3403-C91D-3ADE-306B9C99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205210-2A9E-B172-4EF8-289297E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03AB7-E162-F504-86E0-8311E7F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C146D9-783D-EC2D-56E9-8EECA7B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5910B-214D-49CC-4565-32C82D32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A5661-64D9-D628-9106-4A4EFF75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F8406-0270-F3B7-CCC0-6926C253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035B7-845B-5706-2A27-74EF024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A9E38-B868-BAE1-2207-2A1396A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3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C65DB-721E-2FD6-B6E0-ACF1215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19A46-176F-751A-6C99-50C0EEF2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2CBCF-6CC5-35B8-6E4C-193593566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64EB2-DA60-E32C-29D1-2559B6B2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5132A-012D-ECC1-4633-42E255B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1667E-0C13-27A2-D3B0-1CD3578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8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AB78-2FDC-9D13-BC55-58F1086A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E31E20-EB40-0B08-B477-6F6CA794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5212E-2669-D04C-9877-A5BB844E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D8570-CE05-3CA5-0869-048E55A8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592C9-1959-A105-BF13-4B5510BD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5D988-FD85-BC0A-FD58-4766FDE7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391406-35D9-3CD5-2BCA-D863FFFD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07CC-2C83-AE89-C520-7C755002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ED7CB-20EF-C760-3ABD-0BE2FED6E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863F-3D5B-4B5E-BD7A-D2C661BB568D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801FA-82E8-D46F-CCC2-AC00B525D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E3082-6642-9C67-FDDD-29793F28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E29C-55D1-437B-A1AA-60252F9730A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2A6F76E-3845-D4E5-1499-1E0CB9E4E9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32" y="0"/>
            <a:ext cx="2850268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5E4458-5E07-5FBD-BE9A-372952A6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" y="3429000"/>
            <a:ext cx="8305800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Изучение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пространственных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эпидемиологических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моделей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помощью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кинетического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метода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Монте-Карло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1AB3E-45AC-665B-D495-BE1A9D72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451" y="4846177"/>
            <a:ext cx="8305801" cy="14767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 год исследования</a:t>
            </a:r>
            <a:endParaRPr 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Магистратура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Т</a:t>
            </a:r>
            <a:r>
              <a:rPr lang="ru-RU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Жуй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факультет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ычислительной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математики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кибернетики</a:t>
            </a: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ru-RU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НАУЧНЫЙ  РУКОВОДИТЕЛЬ:  доцент, к.ф.-м.н.</a:t>
            </a:r>
          </a:p>
          <a:p>
            <a:pPr algn="r"/>
            <a:r>
              <a:rPr lang="ru-RU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СЕМЕНДЯЕВА Наталья Леонидовна</a:t>
            </a:r>
          </a:p>
          <a:p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图片 22" descr="文本&#10;&#10;描述已自动生成">
            <a:extLst>
              <a:ext uri="{FF2B5EF4-FFF2-40B4-BE49-F238E27FC236}">
                <a16:creationId xmlns:a16="http://schemas.microsoft.com/office/drawing/2014/main" id="{B9D62E0A-25B3-EE26-9A31-11E0E89D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194817"/>
            <a:ext cx="6153150" cy="14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5017B04-A3B7-81D2-AE74-99526A8F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ru-RU" sz="2800"/>
              <a:t>Упражнения на модели SIRS (ОДУ)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C01CF7-C068-96DB-ACC9-C3EFFEDB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800"/>
              <a:t>Кинетическая схема</a:t>
            </a:r>
            <a:endParaRPr lang="en-US" sz="1800"/>
          </a:p>
          <a:p>
            <a:pPr marL="514350" indent="-514350">
              <a:buAutoNum type="arabicPeriod"/>
            </a:pPr>
            <a:r>
              <a:rPr lang="ru-RU" sz="1800"/>
              <a:t>Константы скорость</a:t>
            </a:r>
          </a:p>
          <a:p>
            <a:pPr marL="514350" indent="-514350">
              <a:buAutoNum type="arabicPeriod"/>
            </a:pPr>
            <a:r>
              <a:rPr lang="ru-RU" sz="1800"/>
              <a:t>Новые переменные </a:t>
            </a:r>
          </a:p>
          <a:p>
            <a:pPr marL="514350" indent="-514350">
              <a:buAutoNum type="arabicPeriod"/>
            </a:pPr>
            <a:r>
              <a:rPr lang="ru-RU" sz="1800"/>
              <a:t>Автономная система ОДУ</a:t>
            </a:r>
          </a:p>
          <a:p>
            <a:pPr marL="514350" indent="-514350">
              <a:buAutoNum type="arabicPeriod"/>
            </a:pPr>
            <a:r>
              <a:rPr lang="ru-RU" sz="1800"/>
              <a:t>Рисование Траектории</a:t>
            </a:r>
          </a:p>
          <a:p>
            <a:pPr marL="514350" indent="-514350">
              <a:buAutoNum type="arabicPeriod"/>
            </a:pPr>
            <a:r>
              <a:rPr lang="ru-RU" sz="1800"/>
              <a:t>Анализ фазовых диаграмм</a:t>
            </a:r>
          </a:p>
          <a:p>
            <a:pPr marL="514350" indent="-514350">
              <a:buAutoNum type="arabicPeriod"/>
            </a:pPr>
            <a:r>
              <a:rPr lang="ru-RU" sz="1800"/>
              <a:t>Исследование точек покоя на устойчивость по первому приближению.</a:t>
            </a:r>
          </a:p>
          <a:p>
            <a:pPr marL="514350" indent="-514350">
              <a:buAutoNum type="arabicPeriod"/>
            </a:pPr>
            <a:endParaRPr lang="en-US" sz="1800"/>
          </a:p>
          <a:p>
            <a:pPr marL="514350" indent="-514350">
              <a:buAutoNum type="arabicPeriod"/>
            </a:pPr>
            <a:endParaRPr lang="ru-RU" sz="18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91ED47-E50F-4812-231C-AF64AB96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55" y="566928"/>
            <a:ext cx="2817967" cy="2338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D510-BBA7-3EE1-AA50-C5810FEF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365" y="610104"/>
            <a:ext cx="2873668" cy="2248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AB6DF5-97D2-00D2-EEF2-A3D0D1261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316" y="2905841"/>
            <a:ext cx="4152098" cy="32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A9CF-B550-F42F-2B46-6EA100C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ru-RU" sz="3100"/>
              <a:t>Исследование точек покоя на устойчивость по первому приближению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C3048A-E8DF-20D5-63C5-AFF4C614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ru-RU" sz="2000" dirty="0"/>
              <a:t>нахождение точек покоя</a:t>
            </a:r>
            <a:endParaRPr lang="en-US" sz="2000" dirty="0"/>
          </a:p>
          <a:p>
            <a:r>
              <a:rPr lang="ru-RU" sz="2000" dirty="0"/>
              <a:t>Исследование устойчивости</a:t>
            </a:r>
            <a:endParaRPr lang="en-US" sz="2000" dirty="0"/>
          </a:p>
          <a:p>
            <a:pPr lvl="1"/>
            <a:r>
              <a:rPr lang="ru-RU" sz="1600" dirty="0"/>
              <a:t>Функция Ляпунова</a:t>
            </a:r>
          </a:p>
          <a:p>
            <a:pPr lvl="1"/>
            <a:r>
              <a:rPr lang="ru-RU" sz="1600" dirty="0"/>
              <a:t>Характеристическое уравнение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片 9" descr="图表, 雷达图&#10;&#10;描述已自动生成">
            <a:extLst>
              <a:ext uri="{FF2B5EF4-FFF2-40B4-BE49-F238E27FC236}">
                <a16:creationId xmlns:a16="http://schemas.microsoft.com/office/drawing/2014/main" id="{C4F8AA1D-2CAB-B352-F961-068530AD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938015"/>
            <a:ext cx="2364317" cy="15072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99B2206F-B97E-BC82-0DD6-4C53A8B4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75" y="1020766"/>
            <a:ext cx="2364317" cy="1341749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3C94EB4-1E70-599E-9FA1-533444184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83" y="3796452"/>
            <a:ext cx="4510833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E787A2-988C-4390-BC33-4FE01AC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/>
              <a:t>Предварительное</a:t>
            </a:r>
            <a:r>
              <a:rPr lang="en-US" sz="2000" b="1" dirty="0"/>
              <a:t> </a:t>
            </a:r>
            <a:r>
              <a:rPr lang="en-US" sz="2000" b="1" dirty="0" err="1"/>
              <a:t>применение</a:t>
            </a:r>
            <a:r>
              <a:rPr lang="en-US" sz="2000" b="1" dirty="0"/>
              <a:t> </a:t>
            </a:r>
            <a:r>
              <a:rPr lang="ru-RU" sz="2000" b="1" dirty="0"/>
              <a:t>к модели </a:t>
            </a:r>
            <a:r>
              <a:rPr lang="en-US" sz="2000" b="1" dirty="0"/>
              <a:t>SIRS </a:t>
            </a:r>
            <a:r>
              <a:rPr lang="ru-RU" sz="2000" b="1" dirty="0"/>
              <a:t>кинетического</a:t>
            </a:r>
            <a:r>
              <a:rPr lang="en-US" sz="2000" b="1" dirty="0"/>
              <a:t> </a:t>
            </a:r>
            <a:r>
              <a:rPr lang="en-US" sz="2000" b="1" dirty="0" err="1"/>
              <a:t>метода</a:t>
            </a:r>
            <a:r>
              <a:rPr lang="en-US" sz="2000" b="1" dirty="0"/>
              <a:t> </a:t>
            </a:r>
            <a:r>
              <a:rPr lang="en-US" sz="2000" b="1" dirty="0" err="1"/>
              <a:t>Монте-Карло</a:t>
            </a:r>
            <a:r>
              <a:rPr lang="en-US" sz="2000" b="1" dirty="0"/>
              <a:t> (MATLAB)</a:t>
            </a:r>
            <a:endParaRPr lang="en-US" sz="2000" dirty="0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7A8848E-0607-6F7B-064C-4F329EE58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5" b="3"/>
          <a:stretch/>
        </p:blipFill>
        <p:spPr>
          <a:xfrm>
            <a:off x="545237" y="1032928"/>
            <a:ext cx="3685032" cy="4863099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3BD147B4-C23D-9ABE-2C44-19DFD3714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23" r="16118" b="-4"/>
          <a:stretch/>
        </p:blipFill>
        <p:spPr>
          <a:xfrm>
            <a:off x="4488186" y="1032928"/>
            <a:ext cx="3685032" cy="4863052"/>
          </a:xfrm>
          <a:prstGeom prst="rect">
            <a:avLst/>
          </a:prstGeom>
        </p:spPr>
      </p:pic>
      <p:sp>
        <p:nvSpPr>
          <p:cNvPr id="54" name="Rectangle 4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4F5B45-7095-ADE7-82DE-DFFEB7E7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/>
              <a:t>План последующих действий</a:t>
            </a:r>
            <a:endParaRPr lang="ru-RU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9F02B2-BE1E-967B-DFFC-082D151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ru-RU" sz="2400" dirty="0"/>
              <a:t>Разработка программы для кинетического метода Монте-Карло без отказов</a:t>
            </a:r>
            <a:endParaRPr lang="en-US" sz="2400" dirty="0"/>
          </a:p>
          <a:p>
            <a:r>
              <a:rPr lang="ru-RU" sz="2400" dirty="0"/>
              <a:t>Описание с помощью имитационных моделей реальных данных о распространении эпидемий в КНР и России</a:t>
            </a:r>
          </a:p>
          <a:p>
            <a:r>
              <a:rPr lang="ru-RU" sz="2400" dirty="0"/>
              <a:t>Улучшение визуализации данных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346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DBFDEB-0368-EC42-EE2D-28493C4D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ru-RU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C6BBEA-7BE9-D762-6383-0A758385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Содержание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5AF21-136D-30E4-63F2-CAC99C92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ru-RU" altLang="zh-CN" sz="2400" dirty="0"/>
              <a:t>Представление темы</a:t>
            </a:r>
            <a:endParaRPr lang="ru-RU" altLang="zh-CN" sz="2400" dirty="0">
              <a:highlight>
                <a:srgbClr val="FFFF00"/>
              </a:highlight>
            </a:endParaRPr>
          </a:p>
          <a:p>
            <a:r>
              <a:rPr lang="ru-RU" altLang="zh-CN" sz="2400" dirty="0"/>
              <a:t>Подведение итогов за учебный год</a:t>
            </a:r>
          </a:p>
          <a:p>
            <a:pPr lvl="1"/>
            <a:r>
              <a:rPr lang="ru-RU" dirty="0"/>
              <a:t>Моделирование распространения эпидемий</a:t>
            </a:r>
            <a:endParaRPr lang="en-US" dirty="0"/>
          </a:p>
          <a:p>
            <a:pPr lvl="1"/>
            <a:r>
              <a:rPr lang="ru-RU" altLang="zh-CN" dirty="0"/>
              <a:t>Практика применения метода Монте-Карло</a:t>
            </a:r>
          </a:p>
          <a:p>
            <a:r>
              <a:rPr lang="ru-RU" sz="2400" dirty="0"/>
              <a:t>План последующих действий</a:t>
            </a:r>
            <a:endParaRPr lang="en-US" sz="2400" dirty="0"/>
          </a:p>
          <a:p>
            <a:endParaRPr lang="en-US" altLang="zh-CN" sz="2400" dirty="0"/>
          </a:p>
          <a:p>
            <a:endParaRPr lang="ru-RU" altLang="zh-CN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270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7A86CD-EBD8-BCC6-F17E-FE4C93CE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Представление темы</a:t>
            </a:r>
            <a:br>
              <a:rPr lang="en-US" altLang="zh-CN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2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BB97E1-D7AC-9662-D017-20BDFFB5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altLang="zh-CN"/>
              <a:t>Тема работы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B3EDDC-D209-5411-2AA7-9A31D9FA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ru-RU" sz="2400" b="1" dirty="0"/>
              <a:t>Изучение пространственных эпидемиологических моделей с помощью кинетического метода Монте-Карло</a:t>
            </a:r>
          </a:p>
          <a:p>
            <a:pPr marL="0" indent="0">
              <a:buNone/>
            </a:pPr>
            <a:endParaRPr lang="ru-RU" sz="2400" b="1" dirty="0"/>
          </a:p>
          <a:p>
            <a:pPr lvl="1"/>
            <a:r>
              <a:rPr lang="ru-RU" dirty="0"/>
              <a:t>Изучение пространственных эпидемиологических моделей</a:t>
            </a:r>
          </a:p>
          <a:p>
            <a:pPr lvl="1"/>
            <a:r>
              <a:rPr lang="ru-RU" dirty="0"/>
              <a:t>Кинетический метод Монте-Карло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3D0362-E490-74C6-5F33-032A29CC3294}"/>
              </a:ext>
            </a:extLst>
          </p:cNvPr>
          <p:cNvSpPr/>
          <p:nvPr/>
        </p:nvSpPr>
        <p:spPr>
          <a:xfrm>
            <a:off x="1934308" y="3247292"/>
            <a:ext cx="9086258" cy="5413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04F0EA-D7B0-32E4-0F08-A9B7B9F9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50" y="4445027"/>
            <a:ext cx="6735228" cy="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6361-B8F2-3D69-6B7E-779828A3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Моделирование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распространения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эпидемий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10302-6B9E-61CE-A83E-69B835733F96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FFFFFF"/>
                </a:solidFill>
                <a:effectLst/>
              </a:rPr>
              <a:t>Эпидемиологическая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модель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—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математический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способ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предсказать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ход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эпидемии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.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Модели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помогают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оценить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скорость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распространения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инфекции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характеристики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уязвимых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групп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населения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оптимальный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возраст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вакцинации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и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другие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связанные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с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заболеванием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социальные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и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экономические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факторы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.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Выводами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таких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исследований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пользуются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организации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общественного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здравоохранения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чтобы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успешно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бороться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с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распространением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FFFFFF"/>
                </a:solidFill>
                <a:effectLst/>
              </a:rPr>
              <a:t>инфекции</a:t>
            </a:r>
            <a:r>
              <a:rPr lang="en-US" sz="1100" b="0" i="0" dirty="0">
                <a:solidFill>
                  <a:srgbClr val="FFFFFF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 err="1">
                <a:solidFill>
                  <a:srgbClr val="FFFFFF"/>
                </a:solidFill>
                <a:effectLst/>
              </a:rPr>
              <a:t>Исследования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про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моделирование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эпидемий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разбиваются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четыре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b="1" i="0" dirty="0" err="1">
                <a:solidFill>
                  <a:srgbClr val="FFFFFF"/>
                </a:solidFill>
                <a:effectLst/>
              </a:rPr>
              <a:t>кластера</a:t>
            </a:r>
            <a:r>
              <a:rPr lang="en-US" sz="1100" b="1" i="0" dirty="0">
                <a:solidFill>
                  <a:srgbClr val="FFFFFF"/>
                </a:solidFill>
                <a:effectLst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FFFFFF"/>
                </a:solidFill>
                <a:effectLst/>
              </a:rPr>
              <a:t>Изучение распространения эпидемии</a:t>
            </a:r>
            <a:endParaRPr lang="en-US" sz="1100" i="0" dirty="0">
              <a:solidFill>
                <a:srgbClr val="FFFFFF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FFFFFF"/>
                </a:solidFill>
                <a:effectLst/>
              </a:rPr>
              <a:t>Детерминистические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модели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ru-RU" sz="1100" i="0" dirty="0">
                <a:solidFill>
                  <a:srgbClr val="FFFFFF"/>
                </a:solidFill>
                <a:effectLst/>
              </a:rPr>
              <a:t>(основанные на 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обы</a:t>
            </a:r>
            <a:r>
              <a:rPr lang="ru-RU" sz="1100" i="0" dirty="0" err="1">
                <a:solidFill>
                  <a:srgbClr val="FFFFFF"/>
                </a:solidFill>
                <a:effectLst/>
              </a:rPr>
              <a:t>кновенных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дифференциальных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уравнениях</a:t>
            </a:r>
            <a:r>
              <a:rPr lang="ru-RU" sz="1100" i="0" dirty="0">
                <a:solidFill>
                  <a:srgbClr val="FFFFFF"/>
                </a:solidFill>
                <a:effectLst/>
              </a:rPr>
              <a:t>)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и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стохастические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модели</a:t>
            </a:r>
            <a:endParaRPr lang="en-US" sz="1100" i="0" dirty="0">
              <a:solidFill>
                <a:srgbClr val="FFFFFF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FFFFFF"/>
                </a:solidFill>
                <a:effectLst/>
              </a:rPr>
              <a:t>М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оделирование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сетях</a:t>
            </a:r>
            <a:endParaRPr lang="en-US" sz="1100" i="0" dirty="0">
              <a:solidFill>
                <a:srgbClr val="FFFFFF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100" i="0" dirty="0">
                <a:solidFill>
                  <a:srgbClr val="FFFFFF"/>
                </a:solidFill>
                <a:effectLst/>
              </a:rPr>
              <a:t>М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одели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новых</a:t>
            </a:r>
            <a:r>
              <a:rPr lang="en-US" sz="110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100" i="0" dirty="0" err="1">
                <a:solidFill>
                  <a:srgbClr val="FFFFFF"/>
                </a:solidFill>
                <a:effectLst/>
              </a:rPr>
              <a:t>эпидемий</a:t>
            </a:r>
            <a:endParaRPr lang="en-US" sz="1100" i="0" dirty="0">
              <a:solidFill>
                <a:srgbClr val="FFFFFF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26C7ED-1B0C-EEF2-2F82-BC8687656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0547" y="3018178"/>
            <a:ext cx="5170711" cy="231389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1621B1-4812-98E8-30FC-81294A69BFC2}"/>
              </a:ext>
            </a:extLst>
          </p:cNvPr>
          <p:cNvSpPr txBox="1"/>
          <p:nvPr/>
        </p:nvSpPr>
        <p:spPr>
          <a:xfrm>
            <a:off x="6376341" y="5332071"/>
            <a:ext cx="4784204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0000FF"/>
                </a:solidFill>
              </a:rPr>
              <a:t>Обзор математических моделей инфекционных заболеваний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2FE495-E651-149E-2211-B8E000AAA8FF}"/>
              </a:ext>
            </a:extLst>
          </p:cNvPr>
          <p:cNvSpPr/>
          <p:nvPr/>
        </p:nvSpPr>
        <p:spPr>
          <a:xfrm>
            <a:off x="190500" y="4579620"/>
            <a:ext cx="4838700" cy="6705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708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45E56-6839-424C-76D3-C29EC1EB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/>
              <a:t>Кинетический метод Монте-Карло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F175D-0725-82D2-7A9E-361A6F28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ru-RU" sz="1300" dirty="0"/>
              <a:t>Кинетический метод Монте-Карло (КМС) - это компьютерное моделирование методом Монте-Карло, предназначенное для моделирования временной эволюции процессов, происходящих в природе. Обычно это процессы, которые происходят с известными скоростями перехода из одного состояния в другое. Эти скорости являются входными данными для алгоритма KMC, сам метод не может их предсказать.</a:t>
            </a:r>
          </a:p>
          <a:p>
            <a:r>
              <a:rPr lang="ru-RU" sz="1300" dirty="0"/>
              <a:t>Одной из возможных классификаций алгоритмов KMC является классификация на </a:t>
            </a:r>
            <a:r>
              <a:rPr lang="ru-RU" sz="1300" dirty="0" err="1"/>
              <a:t>rejection</a:t>
            </a:r>
            <a:r>
              <a:rPr lang="ru-RU" sz="1300" dirty="0"/>
              <a:t>-KMC (</a:t>
            </a:r>
            <a:r>
              <a:rPr lang="ru-RU" sz="1300" dirty="0" err="1"/>
              <a:t>rKMC</a:t>
            </a:r>
            <a:r>
              <a:rPr lang="ru-RU" sz="1300" dirty="0"/>
              <a:t>) и </a:t>
            </a:r>
            <a:r>
              <a:rPr lang="ru-RU" sz="1300" dirty="0" err="1"/>
              <a:t>rejection</a:t>
            </a:r>
            <a:r>
              <a:rPr lang="ru-RU" sz="1300" dirty="0"/>
              <a:t>-</a:t>
            </a:r>
            <a:r>
              <a:rPr lang="ru-RU" sz="1300" dirty="0" err="1"/>
              <a:t>free</a:t>
            </a:r>
            <a:r>
              <a:rPr lang="ru-RU" sz="1300" dirty="0"/>
              <a:t>-KMC (</a:t>
            </a:r>
            <a:r>
              <a:rPr lang="ru-RU" sz="1300" dirty="0" err="1"/>
              <a:t>rfKMC</a:t>
            </a:r>
            <a:r>
              <a:rPr lang="ru-RU" sz="1300" dirty="0"/>
              <a:t>).</a:t>
            </a:r>
          </a:p>
          <a:p>
            <a:r>
              <a:rPr lang="ru-RU" sz="1300" dirty="0"/>
              <a:t>Разновидности КМ</a:t>
            </a:r>
            <a:r>
              <a:rPr lang="en-US" altLang="zh-CN" sz="1300" dirty="0"/>
              <a:t>C</a:t>
            </a:r>
            <a:endParaRPr lang="ru-RU" sz="1300" dirty="0"/>
          </a:p>
          <a:p>
            <a:pPr lvl="1"/>
            <a:r>
              <a:rPr lang="ru-RU" sz="1300" dirty="0"/>
              <a:t>Решеточный КМ</a:t>
            </a:r>
            <a:r>
              <a:rPr lang="en-US" sz="1300" dirty="0"/>
              <a:t>C</a:t>
            </a:r>
            <a:r>
              <a:rPr lang="ru-RU" sz="1300" dirty="0"/>
              <a:t> (LKMC) означает КМС, выполняемый на атомной решетке. Часто эту разновидность также называют атомистическим КМС (AKMC). Типичным примером является моделирование диффузии вакансий в сплавах, где вакансия может прыгать по решетке со скоростью, зависящей от локального элементного состава.</a:t>
            </a:r>
          </a:p>
          <a:p>
            <a:pPr lvl="1"/>
            <a:r>
              <a:rPr lang="ru-RU" sz="1300" dirty="0"/>
              <a:t>Объектный KMC (OKMC) означает KMC, выполняемый для дефектов или примесей, которые прыгают либо в случайных, либо в специфических для решетки направлениях. В моделирование включаются только позиции прыгающих объектов, но не позиции "фоновых" атомов решетки. Базовый шаг KMC - это один прыжок объекта.</a:t>
            </a:r>
          </a:p>
          <a:p>
            <a:pPr lvl="1"/>
            <a:r>
              <a:rPr lang="ru-RU" sz="1300" dirty="0"/>
              <a:t>Event KMC (EKMC) или First-</a:t>
            </a:r>
            <a:r>
              <a:rPr lang="ru-RU" sz="1300" dirty="0" err="1"/>
              <a:t>passage</a:t>
            </a:r>
            <a:r>
              <a:rPr lang="ru-RU" sz="1300" dirty="0"/>
              <a:t> KMC (FPKMC) означает разновидность OKMC, в которой следующая реакция между объектами (например, кластеризация двух примесей или аннигиляция вакансия-междоузлие) выбирается с помощью алгоритма KMC с учетом позиций объектов, и это событие затем немедленно выполняется.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8DD93D-8D85-20A8-B241-B6CABC73F338}"/>
              </a:ext>
            </a:extLst>
          </p:cNvPr>
          <p:cNvCxnSpPr/>
          <p:nvPr/>
        </p:nvCxnSpPr>
        <p:spPr>
          <a:xfrm>
            <a:off x="9591675" y="3286125"/>
            <a:ext cx="10477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0D9499-BC1B-5A85-9FAA-7636B768CFC8}"/>
              </a:ext>
            </a:extLst>
          </p:cNvPr>
          <p:cNvCxnSpPr/>
          <p:nvPr/>
        </p:nvCxnSpPr>
        <p:spPr>
          <a:xfrm>
            <a:off x="1990725" y="3429000"/>
            <a:ext cx="10477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86CD-EBD8-BCC6-F17E-FE4C93CE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786742"/>
            <a:ext cx="11342913" cy="959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Подведение</a:t>
            </a:r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итогов</a:t>
            </a:r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учебный</a:t>
            </a:r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год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AF3BA5-C506-6041-5112-93A5BAE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/>
              <a:t>Решёточная</a:t>
            </a:r>
            <a:r>
              <a:rPr lang="en-US" sz="2000" b="1" dirty="0"/>
              <a:t> </a:t>
            </a:r>
            <a:r>
              <a:rPr lang="en-US" sz="2000" b="1" dirty="0" err="1"/>
              <a:t>агентно-ориентированная</a:t>
            </a:r>
            <a:r>
              <a:rPr lang="en-US" sz="2000" b="1" dirty="0"/>
              <a:t> </a:t>
            </a:r>
            <a:r>
              <a:rPr lang="en-US" sz="2000" b="1" dirty="0" err="1"/>
              <a:t>модель</a:t>
            </a:r>
            <a:r>
              <a:rPr lang="en-US" sz="2000" b="1" dirty="0"/>
              <a:t> </a:t>
            </a:r>
            <a:r>
              <a:rPr lang="en-US" sz="2000" b="1" dirty="0" err="1"/>
              <a:t>распространения</a:t>
            </a:r>
            <a:r>
              <a:rPr lang="en-US" sz="2000" b="1" dirty="0"/>
              <a:t> </a:t>
            </a:r>
            <a:r>
              <a:rPr lang="en-US" sz="2000" b="1" dirty="0" err="1"/>
              <a:t>эпидемий</a:t>
            </a:r>
            <a:r>
              <a:rPr lang="en-US" sz="2000" b="1" dirty="0"/>
              <a:t> SIRS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53D717-F41B-B8E0-0B31-8AC6262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63" y="883463"/>
            <a:ext cx="3684296" cy="25237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335A14-5F96-5172-2603-B7EA1A45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72" y="1089889"/>
            <a:ext cx="3703320" cy="2110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B7CCF6-13EA-928E-6FCB-051960AD5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251" y="3776029"/>
            <a:ext cx="3703320" cy="21016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E9B091-C46F-C11F-DCB4-105E885CC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998" y="3808432"/>
            <a:ext cx="3703320" cy="20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0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E24AFE-64CB-67D4-C1C8-0C4C0635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ru-RU" sz="3400"/>
              <a:t>Изучение компьютерных и теоретических знаний</a:t>
            </a:r>
          </a:p>
        </p:txBody>
      </p:sp>
      <p:pic>
        <p:nvPicPr>
          <p:cNvPr id="1030" name="Picture 6" descr="LaTeX - 维基百科，自由的百科全书">
            <a:extLst>
              <a:ext uri="{FF2B5EF4-FFF2-40B4-BE49-F238E27FC236}">
                <a16:creationId xmlns:a16="http://schemas.microsoft.com/office/drawing/2014/main" id="{BD54C06F-371E-20C3-D615-4FA32D57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03" y="321721"/>
            <a:ext cx="3661117" cy="13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专题一MATLAB基础知识——1.7字符串处理- 知乎">
            <a:extLst>
              <a:ext uri="{FF2B5EF4-FFF2-40B4-BE49-F238E27FC236}">
                <a16:creationId xmlns:a16="http://schemas.microsoft.com/office/drawing/2014/main" id="{57C10446-D5F2-593C-E541-73806832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5197" y="1870584"/>
            <a:ext cx="2565721" cy="13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cs Of Image Processing in Python">
            <a:extLst>
              <a:ext uri="{FF2B5EF4-FFF2-40B4-BE49-F238E27FC236}">
                <a16:creationId xmlns:a16="http://schemas.microsoft.com/office/drawing/2014/main" id="{CC9B2928-ECD8-8949-C4B4-484586FE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2502" y="3419454"/>
            <a:ext cx="1978656" cy="13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E5C04229-02D1-9A53-2F1A-DF7697AF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719" y="4968316"/>
            <a:ext cx="1850672" cy="13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FDB85BC-D514-15D9-7638-F84F61C9A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82903"/>
              </p:ext>
            </p:extLst>
          </p:nvPr>
        </p:nvGraphicFramePr>
        <p:xfrm>
          <a:off x="838200" y="2021249"/>
          <a:ext cx="5707565" cy="415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924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方正舒体"/>
        <a:cs typeface=""/>
      </a:majorFont>
      <a:minorFont>
        <a:latin typeface="Times New Roman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1324</Words>
  <Application>Microsoft Office PowerPoint</Application>
  <PresentationFormat>宽屏</PresentationFormat>
  <Paragraphs>161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主题​​</vt:lpstr>
      <vt:lpstr>Изучение пространственных эпидемиологических моделей с помощью кинетического метода Монте-Карло </vt:lpstr>
      <vt:lpstr>Содержание</vt:lpstr>
      <vt:lpstr>Представление темы </vt:lpstr>
      <vt:lpstr>Тема работы</vt:lpstr>
      <vt:lpstr>Моделирование распространения эпидемий</vt:lpstr>
      <vt:lpstr>Кинетический метод Монте-Карло</vt:lpstr>
      <vt:lpstr>Подведение итогов за учебный год</vt:lpstr>
      <vt:lpstr>Решёточная агентно-ориентированная модель распространения эпидемий SIRS</vt:lpstr>
      <vt:lpstr>Изучение компьютерных и теоретических знаний</vt:lpstr>
      <vt:lpstr>Упражнения на модели SIRS (ОДУ)</vt:lpstr>
      <vt:lpstr>Исследование точек покоя на устойчивость по первому приближению</vt:lpstr>
      <vt:lpstr>Предварительное применение к модели SIRS кинетического метода Монте-Карло (MATLAB)</vt:lpstr>
      <vt:lpstr>План последующих действий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Подведение итогов учебного года</dc:title>
  <dc:creator>Rui TANG</dc:creator>
  <cp:lastModifiedBy>Rui TANG</cp:lastModifiedBy>
  <cp:revision>11</cp:revision>
  <dcterms:created xsi:type="dcterms:W3CDTF">2022-06-03T03:22:48Z</dcterms:created>
  <dcterms:modified xsi:type="dcterms:W3CDTF">2022-07-06T17:40:34Z</dcterms:modified>
</cp:coreProperties>
</file>