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46AB35-996A-4333-8EB8-FC3548090402}" v="291" dt="2023-03-15T07:22:56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 TANG" userId="2febc7dc70731ad3" providerId="LiveId" clId="{955D0615-1AAD-4014-94C2-131F36ECED94}"/>
    <pc:docChg chg="undo redo custSel addSld delSld modSld sldOrd">
      <pc:chgData name="Rui TANG" userId="2febc7dc70731ad3" providerId="LiveId" clId="{955D0615-1AAD-4014-94C2-131F36ECED94}" dt="2022-10-28T07:24:51.574" v="469" actId="1076"/>
      <pc:docMkLst>
        <pc:docMk/>
      </pc:docMkLst>
      <pc:sldChg chg="addSp delSp modSp new mod">
        <pc:chgData name="Rui TANG" userId="2febc7dc70731ad3" providerId="LiveId" clId="{955D0615-1AAD-4014-94C2-131F36ECED94}" dt="2022-10-28T06:35:49.756" v="126" actId="20577"/>
        <pc:sldMkLst>
          <pc:docMk/>
          <pc:sldMk cId="3688180807" sldId="256"/>
        </pc:sldMkLst>
        <pc:spChg chg="del">
          <ac:chgData name="Rui TANG" userId="2febc7dc70731ad3" providerId="LiveId" clId="{955D0615-1AAD-4014-94C2-131F36ECED94}" dt="2022-10-28T06:28:34.610" v="1" actId="478"/>
          <ac:spMkLst>
            <pc:docMk/>
            <pc:sldMk cId="3688180807" sldId="256"/>
            <ac:spMk id="2" creationId="{02D44388-D1AB-F310-4BA2-71CAD7081DBD}"/>
          </ac:spMkLst>
        </pc:spChg>
        <pc:spChg chg="del">
          <ac:chgData name="Rui TANG" userId="2febc7dc70731ad3" providerId="LiveId" clId="{955D0615-1AAD-4014-94C2-131F36ECED94}" dt="2022-10-28T06:28:34.610" v="1" actId="478"/>
          <ac:spMkLst>
            <pc:docMk/>
            <pc:sldMk cId="3688180807" sldId="256"/>
            <ac:spMk id="3" creationId="{02361944-EFD5-CB9A-E697-39A9BE1CEC9A}"/>
          </ac:spMkLst>
        </pc:spChg>
        <pc:spChg chg="add mod">
          <ac:chgData name="Rui TANG" userId="2febc7dc70731ad3" providerId="LiveId" clId="{955D0615-1AAD-4014-94C2-131F36ECED94}" dt="2022-10-28T06:31:09.785" v="35" actId="164"/>
          <ac:spMkLst>
            <pc:docMk/>
            <pc:sldMk cId="3688180807" sldId="256"/>
            <ac:spMk id="4" creationId="{95A1B958-8B6C-250A-FDBD-B570FE55252D}"/>
          </ac:spMkLst>
        </pc:spChg>
        <pc:spChg chg="add mod">
          <ac:chgData name="Rui TANG" userId="2febc7dc70731ad3" providerId="LiveId" clId="{955D0615-1AAD-4014-94C2-131F36ECED94}" dt="2022-10-28T06:31:09.785" v="35" actId="164"/>
          <ac:spMkLst>
            <pc:docMk/>
            <pc:sldMk cId="3688180807" sldId="256"/>
            <ac:spMk id="5" creationId="{2DD0388C-8EB7-D528-F466-78C9B634338B}"/>
          </ac:spMkLst>
        </pc:spChg>
        <pc:spChg chg="add mod">
          <ac:chgData name="Rui TANG" userId="2febc7dc70731ad3" providerId="LiveId" clId="{955D0615-1AAD-4014-94C2-131F36ECED94}" dt="2022-10-28T06:31:09.785" v="35" actId="164"/>
          <ac:spMkLst>
            <pc:docMk/>
            <pc:sldMk cId="3688180807" sldId="256"/>
            <ac:spMk id="6" creationId="{00BD4D3E-7E17-041C-B796-64B83548068B}"/>
          </ac:spMkLst>
        </pc:spChg>
        <pc:spChg chg="add mod">
          <ac:chgData name="Rui TANG" userId="2febc7dc70731ad3" providerId="LiveId" clId="{955D0615-1AAD-4014-94C2-131F36ECED94}" dt="2022-10-28T06:31:09.785" v="35" actId="164"/>
          <ac:spMkLst>
            <pc:docMk/>
            <pc:sldMk cId="3688180807" sldId="256"/>
            <ac:spMk id="7" creationId="{096EBA61-4814-D5FF-496F-E294AC34D974}"/>
          </ac:spMkLst>
        </pc:spChg>
        <pc:spChg chg="add mod">
          <ac:chgData name="Rui TANG" userId="2febc7dc70731ad3" providerId="LiveId" clId="{955D0615-1AAD-4014-94C2-131F36ECED94}" dt="2022-10-28T06:31:09.785" v="35" actId="164"/>
          <ac:spMkLst>
            <pc:docMk/>
            <pc:sldMk cId="3688180807" sldId="256"/>
            <ac:spMk id="8" creationId="{B692DBC0-2DDA-CD1D-3EF0-9AE6193CFFCA}"/>
          </ac:spMkLst>
        </pc:spChg>
        <pc:spChg chg="add del mod">
          <ac:chgData name="Rui TANG" userId="2febc7dc70731ad3" providerId="LiveId" clId="{955D0615-1AAD-4014-94C2-131F36ECED94}" dt="2022-10-28T06:29:54.703" v="20"/>
          <ac:spMkLst>
            <pc:docMk/>
            <pc:sldMk cId="3688180807" sldId="256"/>
            <ac:spMk id="11" creationId="{07499F7C-C455-55CE-958E-C8070F5BE385}"/>
          </ac:spMkLst>
        </pc:spChg>
        <pc:spChg chg="add del mod">
          <ac:chgData name="Rui TANG" userId="2febc7dc70731ad3" providerId="LiveId" clId="{955D0615-1AAD-4014-94C2-131F36ECED94}" dt="2022-10-28T06:29:54.511" v="19"/>
          <ac:spMkLst>
            <pc:docMk/>
            <pc:sldMk cId="3688180807" sldId="256"/>
            <ac:spMk id="12" creationId="{00CC3C88-D78F-2009-B2E5-92FDED84B7F0}"/>
          </ac:spMkLst>
        </pc:spChg>
        <pc:spChg chg="mod">
          <ac:chgData name="Rui TANG" userId="2febc7dc70731ad3" providerId="LiveId" clId="{955D0615-1AAD-4014-94C2-131F36ECED94}" dt="2022-10-28T06:31:12.079" v="36"/>
          <ac:spMkLst>
            <pc:docMk/>
            <pc:sldMk cId="3688180807" sldId="256"/>
            <ac:spMk id="24" creationId="{B38B7DFA-1FC5-8E53-3F38-40CC41C64C4F}"/>
          </ac:spMkLst>
        </pc:spChg>
        <pc:spChg chg="mod">
          <ac:chgData name="Rui TANG" userId="2febc7dc70731ad3" providerId="LiveId" clId="{955D0615-1AAD-4014-94C2-131F36ECED94}" dt="2022-10-28T06:31:12.079" v="36"/>
          <ac:spMkLst>
            <pc:docMk/>
            <pc:sldMk cId="3688180807" sldId="256"/>
            <ac:spMk id="25" creationId="{7AFFC07D-4D71-7E48-E49E-B254900B9B50}"/>
          </ac:spMkLst>
        </pc:spChg>
        <pc:spChg chg="mod">
          <ac:chgData name="Rui TANG" userId="2febc7dc70731ad3" providerId="LiveId" clId="{955D0615-1AAD-4014-94C2-131F36ECED94}" dt="2022-10-28T06:31:12.079" v="36"/>
          <ac:spMkLst>
            <pc:docMk/>
            <pc:sldMk cId="3688180807" sldId="256"/>
            <ac:spMk id="26" creationId="{1C991186-CFF3-E05D-FC65-41FC7D3C621C}"/>
          </ac:spMkLst>
        </pc:spChg>
        <pc:spChg chg="mod">
          <ac:chgData name="Rui TANG" userId="2febc7dc70731ad3" providerId="LiveId" clId="{955D0615-1AAD-4014-94C2-131F36ECED94}" dt="2022-10-28T06:31:12.079" v="36"/>
          <ac:spMkLst>
            <pc:docMk/>
            <pc:sldMk cId="3688180807" sldId="256"/>
            <ac:spMk id="27" creationId="{1FA8D388-F90C-060B-80B7-F0ECEB20644D}"/>
          </ac:spMkLst>
        </pc:spChg>
        <pc:spChg chg="mod">
          <ac:chgData name="Rui TANG" userId="2febc7dc70731ad3" providerId="LiveId" clId="{955D0615-1AAD-4014-94C2-131F36ECED94}" dt="2022-10-28T06:31:12.079" v="36"/>
          <ac:spMkLst>
            <pc:docMk/>
            <pc:sldMk cId="3688180807" sldId="256"/>
            <ac:spMk id="28" creationId="{181539C9-AEA5-30BC-916C-09D7F815A519}"/>
          </ac:spMkLst>
        </pc:spChg>
        <pc:spChg chg="mod">
          <ac:chgData name="Rui TANG" userId="2febc7dc70731ad3" providerId="LiveId" clId="{955D0615-1AAD-4014-94C2-131F36ECED94}" dt="2022-10-28T06:31:12.520" v="37"/>
          <ac:spMkLst>
            <pc:docMk/>
            <pc:sldMk cId="3688180807" sldId="256"/>
            <ac:spMk id="34" creationId="{0EFE177A-D360-4602-7C3D-CC337F1D03DF}"/>
          </ac:spMkLst>
        </pc:spChg>
        <pc:spChg chg="mod">
          <ac:chgData name="Rui TANG" userId="2febc7dc70731ad3" providerId="LiveId" clId="{955D0615-1AAD-4014-94C2-131F36ECED94}" dt="2022-10-28T06:31:12.520" v="37"/>
          <ac:spMkLst>
            <pc:docMk/>
            <pc:sldMk cId="3688180807" sldId="256"/>
            <ac:spMk id="35" creationId="{5441A1D0-8502-F4F2-52CE-88F9B95552A6}"/>
          </ac:spMkLst>
        </pc:spChg>
        <pc:spChg chg="mod">
          <ac:chgData name="Rui TANG" userId="2febc7dc70731ad3" providerId="LiveId" clId="{955D0615-1AAD-4014-94C2-131F36ECED94}" dt="2022-10-28T06:31:12.520" v="37"/>
          <ac:spMkLst>
            <pc:docMk/>
            <pc:sldMk cId="3688180807" sldId="256"/>
            <ac:spMk id="36" creationId="{4CBD232B-91BF-9E39-87D7-08D9B428BA2A}"/>
          </ac:spMkLst>
        </pc:spChg>
        <pc:spChg chg="mod">
          <ac:chgData name="Rui TANG" userId="2febc7dc70731ad3" providerId="LiveId" clId="{955D0615-1AAD-4014-94C2-131F36ECED94}" dt="2022-10-28T06:31:12.520" v="37"/>
          <ac:spMkLst>
            <pc:docMk/>
            <pc:sldMk cId="3688180807" sldId="256"/>
            <ac:spMk id="37" creationId="{8DA0F39A-FE06-5CD2-2591-08A36CF4E6D2}"/>
          </ac:spMkLst>
        </pc:spChg>
        <pc:spChg chg="mod">
          <ac:chgData name="Rui TANG" userId="2febc7dc70731ad3" providerId="LiveId" clId="{955D0615-1AAD-4014-94C2-131F36ECED94}" dt="2022-10-28T06:31:12.520" v="37"/>
          <ac:spMkLst>
            <pc:docMk/>
            <pc:sldMk cId="3688180807" sldId="256"/>
            <ac:spMk id="38" creationId="{B2A861E9-248A-FAF9-F835-A03E93D074B8}"/>
          </ac:spMkLst>
        </pc:spChg>
        <pc:spChg chg="mod">
          <ac:chgData name="Rui TANG" userId="2febc7dc70731ad3" providerId="LiveId" clId="{955D0615-1AAD-4014-94C2-131F36ECED94}" dt="2022-10-28T06:31:12.866" v="38"/>
          <ac:spMkLst>
            <pc:docMk/>
            <pc:sldMk cId="3688180807" sldId="256"/>
            <ac:spMk id="44" creationId="{3F13FEFF-1A56-B883-4419-2B74C98646E4}"/>
          </ac:spMkLst>
        </pc:spChg>
        <pc:spChg chg="mod">
          <ac:chgData name="Rui TANG" userId="2febc7dc70731ad3" providerId="LiveId" clId="{955D0615-1AAD-4014-94C2-131F36ECED94}" dt="2022-10-28T06:31:12.866" v="38"/>
          <ac:spMkLst>
            <pc:docMk/>
            <pc:sldMk cId="3688180807" sldId="256"/>
            <ac:spMk id="45" creationId="{6FD79191-3C4C-D30E-7DA1-816E451C4DB5}"/>
          </ac:spMkLst>
        </pc:spChg>
        <pc:spChg chg="mod">
          <ac:chgData name="Rui TANG" userId="2febc7dc70731ad3" providerId="LiveId" clId="{955D0615-1AAD-4014-94C2-131F36ECED94}" dt="2022-10-28T06:31:12.866" v="38"/>
          <ac:spMkLst>
            <pc:docMk/>
            <pc:sldMk cId="3688180807" sldId="256"/>
            <ac:spMk id="46" creationId="{09632FF6-3F5B-0B6A-0F4D-D381687C10AD}"/>
          </ac:spMkLst>
        </pc:spChg>
        <pc:spChg chg="mod">
          <ac:chgData name="Rui TANG" userId="2febc7dc70731ad3" providerId="LiveId" clId="{955D0615-1AAD-4014-94C2-131F36ECED94}" dt="2022-10-28T06:31:12.866" v="38"/>
          <ac:spMkLst>
            <pc:docMk/>
            <pc:sldMk cId="3688180807" sldId="256"/>
            <ac:spMk id="47" creationId="{82B6D302-BE94-8E43-5659-42AD1DAB05A3}"/>
          </ac:spMkLst>
        </pc:spChg>
        <pc:spChg chg="mod">
          <ac:chgData name="Rui TANG" userId="2febc7dc70731ad3" providerId="LiveId" clId="{955D0615-1AAD-4014-94C2-131F36ECED94}" dt="2022-10-28T06:31:12.866" v="38"/>
          <ac:spMkLst>
            <pc:docMk/>
            <pc:sldMk cId="3688180807" sldId="256"/>
            <ac:spMk id="48" creationId="{A485BC86-659E-99F5-6A78-106ABEF1CA34}"/>
          </ac:spMkLst>
        </pc:spChg>
        <pc:spChg chg="mod">
          <ac:chgData name="Rui TANG" userId="2febc7dc70731ad3" providerId="LiveId" clId="{955D0615-1AAD-4014-94C2-131F36ECED94}" dt="2022-10-28T06:31:14.783" v="42"/>
          <ac:spMkLst>
            <pc:docMk/>
            <pc:sldMk cId="3688180807" sldId="256"/>
            <ac:spMk id="54" creationId="{DBBD9ED8-068D-71FA-8601-0AE42A2DCB77}"/>
          </ac:spMkLst>
        </pc:spChg>
        <pc:spChg chg="mod">
          <ac:chgData name="Rui TANG" userId="2febc7dc70731ad3" providerId="LiveId" clId="{955D0615-1AAD-4014-94C2-131F36ECED94}" dt="2022-10-28T06:31:14.783" v="42"/>
          <ac:spMkLst>
            <pc:docMk/>
            <pc:sldMk cId="3688180807" sldId="256"/>
            <ac:spMk id="55" creationId="{8490C0AF-B17F-2EF7-EF0F-10A002B79763}"/>
          </ac:spMkLst>
        </pc:spChg>
        <pc:spChg chg="mod">
          <ac:chgData name="Rui TANG" userId="2febc7dc70731ad3" providerId="LiveId" clId="{955D0615-1AAD-4014-94C2-131F36ECED94}" dt="2022-10-28T06:31:14.783" v="42"/>
          <ac:spMkLst>
            <pc:docMk/>
            <pc:sldMk cId="3688180807" sldId="256"/>
            <ac:spMk id="56" creationId="{9D711EFA-00B7-8EED-C67E-46BADEF2BA9A}"/>
          </ac:spMkLst>
        </pc:spChg>
        <pc:spChg chg="mod">
          <ac:chgData name="Rui TANG" userId="2febc7dc70731ad3" providerId="LiveId" clId="{955D0615-1AAD-4014-94C2-131F36ECED94}" dt="2022-10-28T06:31:14.783" v="42"/>
          <ac:spMkLst>
            <pc:docMk/>
            <pc:sldMk cId="3688180807" sldId="256"/>
            <ac:spMk id="57" creationId="{3E55FC8F-1D90-1229-51AB-8544DDFA2027}"/>
          </ac:spMkLst>
        </pc:spChg>
        <pc:spChg chg="mod">
          <ac:chgData name="Rui TANG" userId="2febc7dc70731ad3" providerId="LiveId" clId="{955D0615-1AAD-4014-94C2-131F36ECED94}" dt="2022-10-28T06:32:20.605" v="54" actId="13822"/>
          <ac:spMkLst>
            <pc:docMk/>
            <pc:sldMk cId="3688180807" sldId="256"/>
            <ac:spMk id="58" creationId="{90D73C80-2517-90F4-9604-A058534865CD}"/>
          </ac:spMkLst>
        </pc:spChg>
        <pc:spChg chg="mod">
          <ac:chgData name="Rui TANG" userId="2febc7dc70731ad3" providerId="LiveId" clId="{955D0615-1AAD-4014-94C2-131F36ECED94}" dt="2022-10-28T06:31:21.165" v="44"/>
          <ac:spMkLst>
            <pc:docMk/>
            <pc:sldMk cId="3688180807" sldId="256"/>
            <ac:spMk id="64" creationId="{FCF71F77-F7EE-FAE2-D3C4-614D54586703}"/>
          </ac:spMkLst>
        </pc:spChg>
        <pc:spChg chg="mod">
          <ac:chgData name="Rui TANG" userId="2febc7dc70731ad3" providerId="LiveId" clId="{955D0615-1AAD-4014-94C2-131F36ECED94}" dt="2022-10-28T06:31:21.165" v="44"/>
          <ac:spMkLst>
            <pc:docMk/>
            <pc:sldMk cId="3688180807" sldId="256"/>
            <ac:spMk id="65" creationId="{B3A710D3-E03D-7B80-6279-413ADA553326}"/>
          </ac:spMkLst>
        </pc:spChg>
        <pc:spChg chg="mod">
          <ac:chgData name="Rui TANG" userId="2febc7dc70731ad3" providerId="LiveId" clId="{955D0615-1AAD-4014-94C2-131F36ECED94}" dt="2022-10-28T06:31:21.165" v="44"/>
          <ac:spMkLst>
            <pc:docMk/>
            <pc:sldMk cId="3688180807" sldId="256"/>
            <ac:spMk id="66" creationId="{B4A36BDF-C17A-84C4-C153-6053BB24EA1F}"/>
          </ac:spMkLst>
        </pc:spChg>
        <pc:spChg chg="mod">
          <ac:chgData name="Rui TANG" userId="2febc7dc70731ad3" providerId="LiveId" clId="{955D0615-1AAD-4014-94C2-131F36ECED94}" dt="2022-10-28T06:31:21.165" v="44"/>
          <ac:spMkLst>
            <pc:docMk/>
            <pc:sldMk cId="3688180807" sldId="256"/>
            <ac:spMk id="67" creationId="{15301315-06D3-8F86-C0EE-5355082BF6AC}"/>
          </ac:spMkLst>
        </pc:spChg>
        <pc:spChg chg="mod">
          <ac:chgData name="Rui TANG" userId="2febc7dc70731ad3" providerId="LiveId" clId="{955D0615-1AAD-4014-94C2-131F36ECED94}" dt="2022-10-28T06:31:21.165" v="44"/>
          <ac:spMkLst>
            <pc:docMk/>
            <pc:sldMk cId="3688180807" sldId="256"/>
            <ac:spMk id="68" creationId="{FCBBA95F-A92F-5AAA-1040-7419B58FB8A6}"/>
          </ac:spMkLst>
        </pc:spChg>
        <pc:spChg chg="mod">
          <ac:chgData name="Rui TANG" userId="2febc7dc70731ad3" providerId="LiveId" clId="{955D0615-1AAD-4014-94C2-131F36ECED94}" dt="2022-10-28T06:31:26.320" v="46"/>
          <ac:spMkLst>
            <pc:docMk/>
            <pc:sldMk cId="3688180807" sldId="256"/>
            <ac:spMk id="74" creationId="{4C047DD8-FAC5-3355-150A-9BDF653CE52D}"/>
          </ac:spMkLst>
        </pc:spChg>
        <pc:spChg chg="mod">
          <ac:chgData name="Rui TANG" userId="2febc7dc70731ad3" providerId="LiveId" clId="{955D0615-1AAD-4014-94C2-131F36ECED94}" dt="2022-10-28T06:31:26.320" v="46"/>
          <ac:spMkLst>
            <pc:docMk/>
            <pc:sldMk cId="3688180807" sldId="256"/>
            <ac:spMk id="75" creationId="{D89D286B-674E-5BE7-5EF8-2DCE9A1122A4}"/>
          </ac:spMkLst>
        </pc:spChg>
        <pc:spChg chg="mod">
          <ac:chgData name="Rui TANG" userId="2febc7dc70731ad3" providerId="LiveId" clId="{955D0615-1AAD-4014-94C2-131F36ECED94}" dt="2022-10-28T06:31:26.320" v="46"/>
          <ac:spMkLst>
            <pc:docMk/>
            <pc:sldMk cId="3688180807" sldId="256"/>
            <ac:spMk id="76" creationId="{541C5B89-549E-C5C2-2667-04E7CDA1C1BE}"/>
          </ac:spMkLst>
        </pc:spChg>
        <pc:spChg chg="mod">
          <ac:chgData name="Rui TANG" userId="2febc7dc70731ad3" providerId="LiveId" clId="{955D0615-1AAD-4014-94C2-131F36ECED94}" dt="2022-10-28T06:32:34.067" v="88" actId="13822"/>
          <ac:spMkLst>
            <pc:docMk/>
            <pc:sldMk cId="3688180807" sldId="256"/>
            <ac:spMk id="77" creationId="{2D58C061-5156-4B45-C765-43E095613F48}"/>
          </ac:spMkLst>
        </pc:spChg>
        <pc:spChg chg="mod">
          <ac:chgData name="Rui TANG" userId="2febc7dc70731ad3" providerId="LiveId" clId="{955D0615-1AAD-4014-94C2-131F36ECED94}" dt="2022-10-28T06:31:26.320" v="46"/>
          <ac:spMkLst>
            <pc:docMk/>
            <pc:sldMk cId="3688180807" sldId="256"/>
            <ac:spMk id="78" creationId="{224BA8A3-E696-20B5-6F9A-F64B6C867922}"/>
          </ac:spMkLst>
        </pc:spChg>
        <pc:spChg chg="mod">
          <ac:chgData name="Rui TANG" userId="2febc7dc70731ad3" providerId="LiveId" clId="{955D0615-1AAD-4014-94C2-131F36ECED94}" dt="2022-10-28T06:32:41.947" v="92" actId="13822"/>
          <ac:spMkLst>
            <pc:docMk/>
            <pc:sldMk cId="3688180807" sldId="256"/>
            <ac:spMk id="84" creationId="{0EDEA036-8E88-D1CC-17D8-FBD928AE0284}"/>
          </ac:spMkLst>
        </pc:spChg>
        <pc:spChg chg="mod">
          <ac:chgData name="Rui TANG" userId="2febc7dc70731ad3" providerId="LiveId" clId="{955D0615-1AAD-4014-94C2-131F36ECED94}" dt="2022-10-28T06:32:41.947" v="92" actId="13822"/>
          <ac:spMkLst>
            <pc:docMk/>
            <pc:sldMk cId="3688180807" sldId="256"/>
            <ac:spMk id="85" creationId="{E2B683C7-04B3-8210-D1BF-5782FA637631}"/>
          </ac:spMkLst>
        </pc:spChg>
        <pc:spChg chg="mod">
          <ac:chgData name="Rui TANG" userId="2febc7dc70731ad3" providerId="LiveId" clId="{955D0615-1AAD-4014-94C2-131F36ECED94}" dt="2022-10-28T06:32:48.768" v="93" actId="13822"/>
          <ac:spMkLst>
            <pc:docMk/>
            <pc:sldMk cId="3688180807" sldId="256"/>
            <ac:spMk id="86" creationId="{72FDAB97-BB3B-96BC-F2BB-79F3C6E590D8}"/>
          </ac:spMkLst>
        </pc:spChg>
        <pc:spChg chg="mod">
          <ac:chgData name="Rui TANG" userId="2febc7dc70731ad3" providerId="LiveId" clId="{955D0615-1AAD-4014-94C2-131F36ECED94}" dt="2022-10-28T06:32:41.947" v="92" actId="13822"/>
          <ac:spMkLst>
            <pc:docMk/>
            <pc:sldMk cId="3688180807" sldId="256"/>
            <ac:spMk id="87" creationId="{63238890-7A9D-EB60-F3CE-4E5EB26EB57E}"/>
          </ac:spMkLst>
        </pc:spChg>
        <pc:spChg chg="mod">
          <ac:chgData name="Rui TANG" userId="2febc7dc70731ad3" providerId="LiveId" clId="{955D0615-1AAD-4014-94C2-131F36ECED94}" dt="2022-10-28T06:32:41.947" v="92" actId="13822"/>
          <ac:spMkLst>
            <pc:docMk/>
            <pc:sldMk cId="3688180807" sldId="256"/>
            <ac:spMk id="88" creationId="{DABBC43F-9515-9C82-CD19-95E0B3C8C3FB}"/>
          </ac:spMkLst>
        </pc:spChg>
        <pc:spChg chg="mod">
          <ac:chgData name="Rui TANG" userId="2febc7dc70731ad3" providerId="LiveId" clId="{955D0615-1AAD-4014-94C2-131F36ECED94}" dt="2022-10-28T06:31:37.361" v="50"/>
          <ac:spMkLst>
            <pc:docMk/>
            <pc:sldMk cId="3688180807" sldId="256"/>
            <ac:spMk id="94" creationId="{39D96057-8FC6-BFBC-C4EE-02150272E239}"/>
          </ac:spMkLst>
        </pc:spChg>
        <pc:spChg chg="mod">
          <ac:chgData name="Rui TANG" userId="2febc7dc70731ad3" providerId="LiveId" clId="{955D0615-1AAD-4014-94C2-131F36ECED94}" dt="2022-10-28T06:32:53.046" v="94" actId="13822"/>
          <ac:spMkLst>
            <pc:docMk/>
            <pc:sldMk cId="3688180807" sldId="256"/>
            <ac:spMk id="95" creationId="{5DACCD90-FC39-DE70-0965-B599F7080180}"/>
          </ac:spMkLst>
        </pc:spChg>
        <pc:spChg chg="mod">
          <ac:chgData name="Rui TANG" userId="2febc7dc70731ad3" providerId="LiveId" clId="{955D0615-1AAD-4014-94C2-131F36ECED94}" dt="2022-10-28T06:31:37.361" v="50"/>
          <ac:spMkLst>
            <pc:docMk/>
            <pc:sldMk cId="3688180807" sldId="256"/>
            <ac:spMk id="96" creationId="{BB6C924B-1B58-BB47-1A01-9B8A0C060B34}"/>
          </ac:spMkLst>
        </pc:spChg>
        <pc:spChg chg="mod">
          <ac:chgData name="Rui TANG" userId="2febc7dc70731ad3" providerId="LiveId" clId="{955D0615-1AAD-4014-94C2-131F36ECED94}" dt="2022-10-28T06:31:37.361" v="50"/>
          <ac:spMkLst>
            <pc:docMk/>
            <pc:sldMk cId="3688180807" sldId="256"/>
            <ac:spMk id="97" creationId="{84EDE3A6-0A19-381B-C753-3788CEF2BF1D}"/>
          </ac:spMkLst>
        </pc:spChg>
        <pc:spChg chg="mod">
          <ac:chgData name="Rui TANG" userId="2febc7dc70731ad3" providerId="LiveId" clId="{955D0615-1AAD-4014-94C2-131F36ECED94}" dt="2022-10-28T06:31:37.361" v="50"/>
          <ac:spMkLst>
            <pc:docMk/>
            <pc:sldMk cId="3688180807" sldId="256"/>
            <ac:spMk id="98" creationId="{3AEF4BAB-CEA0-B7D6-6F42-18DDAF164102}"/>
          </ac:spMkLst>
        </pc:spChg>
        <pc:spChg chg="mod">
          <ac:chgData name="Rui TANG" userId="2febc7dc70731ad3" providerId="LiveId" clId="{955D0615-1AAD-4014-94C2-131F36ECED94}" dt="2022-10-28T06:31:49.235" v="51"/>
          <ac:spMkLst>
            <pc:docMk/>
            <pc:sldMk cId="3688180807" sldId="256"/>
            <ac:spMk id="104" creationId="{107B192C-21C5-FFEE-E27B-5BD2841D567E}"/>
          </ac:spMkLst>
        </pc:spChg>
        <pc:spChg chg="mod">
          <ac:chgData name="Rui TANG" userId="2febc7dc70731ad3" providerId="LiveId" clId="{955D0615-1AAD-4014-94C2-131F36ECED94}" dt="2022-10-28T06:31:49.235" v="51"/>
          <ac:spMkLst>
            <pc:docMk/>
            <pc:sldMk cId="3688180807" sldId="256"/>
            <ac:spMk id="105" creationId="{93485767-FFC0-4D22-072F-79EA202D951F}"/>
          </ac:spMkLst>
        </pc:spChg>
        <pc:spChg chg="mod">
          <ac:chgData name="Rui TANG" userId="2febc7dc70731ad3" providerId="LiveId" clId="{955D0615-1AAD-4014-94C2-131F36ECED94}" dt="2022-10-28T06:31:49.235" v="51"/>
          <ac:spMkLst>
            <pc:docMk/>
            <pc:sldMk cId="3688180807" sldId="256"/>
            <ac:spMk id="106" creationId="{43F6FC31-DBBF-E79E-8029-F2516EE34B3A}"/>
          </ac:spMkLst>
        </pc:spChg>
        <pc:spChg chg="mod">
          <ac:chgData name="Rui TANG" userId="2febc7dc70731ad3" providerId="LiveId" clId="{955D0615-1AAD-4014-94C2-131F36ECED94}" dt="2022-10-28T06:31:49.235" v="51"/>
          <ac:spMkLst>
            <pc:docMk/>
            <pc:sldMk cId="3688180807" sldId="256"/>
            <ac:spMk id="107" creationId="{00E5360A-73B6-6695-8C7F-8F0268129E77}"/>
          </ac:spMkLst>
        </pc:spChg>
        <pc:spChg chg="mod">
          <ac:chgData name="Rui TANG" userId="2febc7dc70731ad3" providerId="LiveId" clId="{955D0615-1AAD-4014-94C2-131F36ECED94}" dt="2022-10-28T06:31:49.235" v="51"/>
          <ac:spMkLst>
            <pc:docMk/>
            <pc:sldMk cId="3688180807" sldId="256"/>
            <ac:spMk id="108" creationId="{3D5BB7FA-E17A-DEE2-B82E-6AD84DD5C185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14" creationId="{BE19941F-0742-BA60-1135-FF0E479B6641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15" creationId="{F84D2E72-EF79-500F-EF08-D0360B33B021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16" creationId="{8D48DB68-9404-C234-70D5-7B5D56F7EC20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17" creationId="{EB3838B7-E478-05EF-0188-95AA3B15BF50}"/>
          </ac:spMkLst>
        </pc:spChg>
        <pc:spChg chg="mod">
          <ac:chgData name="Rui TANG" userId="2febc7dc70731ad3" providerId="LiveId" clId="{955D0615-1AAD-4014-94C2-131F36ECED94}" dt="2022-10-28T06:34:05.622" v="97" actId="207"/>
          <ac:spMkLst>
            <pc:docMk/>
            <pc:sldMk cId="3688180807" sldId="256"/>
            <ac:spMk id="118" creationId="{FD23A802-4331-A702-270F-8F7367D51E4D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24" creationId="{7B83742A-77F9-1A82-5516-24D774BC6948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25" creationId="{392866C4-F588-503B-20D9-8A3E5B6A8DA7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26" creationId="{1D887F61-7C48-2F09-D854-CA044978E434}"/>
          </ac:spMkLst>
        </pc:spChg>
        <pc:spChg chg="mod">
          <ac:chgData name="Rui TANG" userId="2febc7dc70731ad3" providerId="LiveId" clId="{955D0615-1AAD-4014-94C2-131F36ECED94}" dt="2022-10-28T06:34:11.254" v="98" actId="207"/>
          <ac:spMkLst>
            <pc:docMk/>
            <pc:sldMk cId="3688180807" sldId="256"/>
            <ac:spMk id="127" creationId="{87CB5BF6-4853-8EF9-4C72-43F450527D2E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28" creationId="{4C19E0C1-39E5-F648-EAE9-1E72C260DF2A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34" creationId="{9487B0FE-F225-555D-B0BC-3BC589DF7164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35" creationId="{DC8EE8BF-8893-A626-941B-194F4B5C1965}"/>
          </ac:spMkLst>
        </pc:spChg>
        <pc:spChg chg="mod">
          <ac:chgData name="Rui TANG" userId="2febc7dc70731ad3" providerId="LiveId" clId="{955D0615-1AAD-4014-94C2-131F36ECED94}" dt="2022-10-28T06:34:13.264" v="99" actId="207"/>
          <ac:spMkLst>
            <pc:docMk/>
            <pc:sldMk cId="3688180807" sldId="256"/>
            <ac:spMk id="136" creationId="{555CD754-2088-BA32-64D5-2AD08089D612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37" creationId="{F512A4A3-E5C7-4345-3036-EB9FDAF7A4CE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38" creationId="{12BF7C71-9841-2382-7322-B5420764DF34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44" creationId="{8AADBB60-C2CC-989A-27D0-784E86F904F7}"/>
          </ac:spMkLst>
        </pc:spChg>
        <pc:spChg chg="mod">
          <ac:chgData name="Rui TANG" userId="2febc7dc70731ad3" providerId="LiveId" clId="{955D0615-1AAD-4014-94C2-131F36ECED94}" dt="2022-10-28T06:34:15.531" v="100" actId="207"/>
          <ac:spMkLst>
            <pc:docMk/>
            <pc:sldMk cId="3688180807" sldId="256"/>
            <ac:spMk id="145" creationId="{B7AEF87D-AF9C-6C9F-A72F-E64E3BEC944F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46" creationId="{48FFE0B4-61BD-EA96-B140-0228752DB32A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47" creationId="{358149A2-F1D3-EF95-B005-2577339082F9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48" creationId="{9B23115A-F33B-32A5-A5D5-7681C313477D}"/>
          </ac:spMkLst>
        </pc:spChg>
        <pc:spChg chg="add mod">
          <ac:chgData name="Rui TANG" userId="2febc7dc70731ad3" providerId="LiveId" clId="{955D0615-1AAD-4014-94C2-131F36ECED94}" dt="2022-10-28T06:35:24.327" v="118" actId="1076"/>
          <ac:spMkLst>
            <pc:docMk/>
            <pc:sldMk cId="3688180807" sldId="256"/>
            <ac:spMk id="153" creationId="{986574A7-7349-64F6-D1BD-A8FF79C51A71}"/>
          </ac:spMkLst>
        </pc:spChg>
        <pc:spChg chg="add mod">
          <ac:chgData name="Rui TANG" userId="2febc7dc70731ad3" providerId="LiveId" clId="{955D0615-1AAD-4014-94C2-131F36ECED94}" dt="2022-10-28T06:35:49.756" v="126" actId="20577"/>
          <ac:spMkLst>
            <pc:docMk/>
            <pc:sldMk cId="3688180807" sldId="256"/>
            <ac:spMk id="154" creationId="{353C0F30-CDCC-456F-B11D-E5892FAB3D5C}"/>
          </ac:spMkLst>
        </pc:spChg>
        <pc:spChg chg="add mod">
          <ac:chgData name="Rui TANG" userId="2febc7dc70731ad3" providerId="LiveId" clId="{955D0615-1AAD-4014-94C2-131F36ECED94}" dt="2022-10-28T06:35:46.957" v="124" actId="20577"/>
          <ac:spMkLst>
            <pc:docMk/>
            <pc:sldMk cId="3688180807" sldId="256"/>
            <ac:spMk id="155" creationId="{46FBE80C-449C-50F7-05C6-B973468AFB11}"/>
          </ac:spMkLst>
        </pc:spChg>
        <pc:grpChg chg="add mod">
          <ac:chgData name="Rui TANG" userId="2febc7dc70731ad3" providerId="LiveId" clId="{955D0615-1AAD-4014-94C2-131F36ECED94}" dt="2022-10-28T06:31:09.785" v="35" actId="164"/>
          <ac:grpSpMkLst>
            <pc:docMk/>
            <pc:sldMk cId="3688180807" sldId="256"/>
            <ac:grpSpMk id="22" creationId="{CAA1B88D-1FC5-4147-19C9-E1DAF09B0FAA}"/>
          </ac:grpSpMkLst>
        </pc:grpChg>
        <pc:grpChg chg="add del mod">
          <ac:chgData name="Rui TANG" userId="2febc7dc70731ad3" providerId="LiveId" clId="{955D0615-1AAD-4014-94C2-131F36ECED94}" dt="2022-10-28T06:31:14.052" v="41"/>
          <ac:grpSpMkLst>
            <pc:docMk/>
            <pc:sldMk cId="3688180807" sldId="256"/>
            <ac:grpSpMk id="23" creationId="{637FC1CC-D9E9-9E33-F19A-9ED96BCFDBE2}"/>
          </ac:grpSpMkLst>
        </pc:grpChg>
        <pc:grpChg chg="add del mod">
          <ac:chgData name="Rui TANG" userId="2febc7dc70731ad3" providerId="LiveId" clId="{955D0615-1AAD-4014-94C2-131F36ECED94}" dt="2022-10-28T06:31:13.656" v="40"/>
          <ac:grpSpMkLst>
            <pc:docMk/>
            <pc:sldMk cId="3688180807" sldId="256"/>
            <ac:grpSpMk id="33" creationId="{E8CC94EA-6D7B-60EB-7E59-2F6413B48E78}"/>
          </ac:grpSpMkLst>
        </pc:grpChg>
        <pc:grpChg chg="add del mod">
          <ac:chgData name="Rui TANG" userId="2febc7dc70731ad3" providerId="LiveId" clId="{955D0615-1AAD-4014-94C2-131F36ECED94}" dt="2022-10-28T06:31:13.461" v="39"/>
          <ac:grpSpMkLst>
            <pc:docMk/>
            <pc:sldMk cId="3688180807" sldId="256"/>
            <ac:grpSpMk id="43" creationId="{C39D3441-CFB3-603A-B541-92575BC3A307}"/>
          </ac:grpSpMkLst>
        </pc:grpChg>
        <pc:grpChg chg="add mod">
          <ac:chgData name="Rui TANG" userId="2febc7dc70731ad3" providerId="LiveId" clId="{955D0615-1AAD-4014-94C2-131F36ECED94}" dt="2022-10-28T06:31:20.429" v="43" actId="1076"/>
          <ac:grpSpMkLst>
            <pc:docMk/>
            <pc:sldMk cId="3688180807" sldId="256"/>
            <ac:grpSpMk id="53" creationId="{4DE86DF6-9020-25A4-B47D-914E8860C6FB}"/>
          </ac:grpSpMkLst>
        </pc:grpChg>
        <pc:grpChg chg="add del mod">
          <ac:chgData name="Rui TANG" userId="2febc7dc70731ad3" providerId="LiveId" clId="{955D0615-1AAD-4014-94C2-131F36ECED94}" dt="2022-10-28T06:31:23.401" v="45"/>
          <ac:grpSpMkLst>
            <pc:docMk/>
            <pc:sldMk cId="3688180807" sldId="256"/>
            <ac:grpSpMk id="63" creationId="{E87DA88E-54A8-7227-E9A2-A5D22526EF2D}"/>
          </ac:grpSpMkLst>
        </pc:grpChg>
        <pc:grpChg chg="add mod">
          <ac:chgData name="Rui TANG" userId="2febc7dc70731ad3" providerId="LiveId" clId="{955D0615-1AAD-4014-94C2-131F36ECED94}" dt="2022-10-28T06:31:30.653" v="47" actId="1076"/>
          <ac:grpSpMkLst>
            <pc:docMk/>
            <pc:sldMk cId="3688180807" sldId="256"/>
            <ac:grpSpMk id="73" creationId="{12626015-2A7F-6078-CBBA-DDC7EE3B2DAC}"/>
          </ac:grpSpMkLst>
        </pc:grpChg>
        <pc:grpChg chg="add mod">
          <ac:chgData name="Rui TANG" userId="2febc7dc70731ad3" providerId="LiveId" clId="{955D0615-1AAD-4014-94C2-131F36ECED94}" dt="2022-10-28T06:31:36.614" v="49" actId="1076"/>
          <ac:grpSpMkLst>
            <pc:docMk/>
            <pc:sldMk cId="3688180807" sldId="256"/>
            <ac:grpSpMk id="83" creationId="{68021A23-36B1-A6E6-7F35-A96D3A5BB682}"/>
          </ac:grpSpMkLst>
        </pc:grpChg>
        <pc:grpChg chg="add mod">
          <ac:chgData name="Rui TANG" userId="2febc7dc70731ad3" providerId="LiveId" clId="{955D0615-1AAD-4014-94C2-131F36ECED94}" dt="2022-10-28T06:32:03.813" v="53" actId="1076"/>
          <ac:grpSpMkLst>
            <pc:docMk/>
            <pc:sldMk cId="3688180807" sldId="256"/>
            <ac:grpSpMk id="93" creationId="{45E044AC-0F1A-1FC4-8488-724C5F83C415}"/>
          </ac:grpSpMkLst>
        </pc:grpChg>
        <pc:grpChg chg="add del mod">
          <ac:chgData name="Rui TANG" userId="2febc7dc70731ad3" providerId="LiveId" clId="{955D0615-1AAD-4014-94C2-131F36ECED94}" dt="2022-10-28T06:31:49.967" v="52"/>
          <ac:grpSpMkLst>
            <pc:docMk/>
            <pc:sldMk cId="3688180807" sldId="256"/>
            <ac:grpSpMk id="103" creationId="{AE5B59C6-102A-A1C8-1917-26DF9C93ADC2}"/>
          </ac:grpSpMkLst>
        </pc:grpChg>
        <pc:grpChg chg="add mod">
          <ac:chgData name="Rui TANG" userId="2febc7dc70731ad3" providerId="LiveId" clId="{955D0615-1AAD-4014-94C2-131F36ECED94}" dt="2022-10-28T06:33:14.251" v="96" actId="1076"/>
          <ac:grpSpMkLst>
            <pc:docMk/>
            <pc:sldMk cId="3688180807" sldId="256"/>
            <ac:grpSpMk id="113" creationId="{EE662AA1-11AC-8CD5-9629-6CAB9E8411DB}"/>
          </ac:grpSpMkLst>
        </pc:grpChg>
        <pc:grpChg chg="add mod">
          <ac:chgData name="Rui TANG" userId="2febc7dc70731ad3" providerId="LiveId" clId="{955D0615-1AAD-4014-94C2-131F36ECED94}" dt="2022-10-28T06:33:14.251" v="96" actId="1076"/>
          <ac:grpSpMkLst>
            <pc:docMk/>
            <pc:sldMk cId="3688180807" sldId="256"/>
            <ac:grpSpMk id="123" creationId="{A36D3F42-9194-8E37-62AE-B3602134949F}"/>
          </ac:grpSpMkLst>
        </pc:grpChg>
        <pc:grpChg chg="add mod">
          <ac:chgData name="Rui TANG" userId="2febc7dc70731ad3" providerId="LiveId" clId="{955D0615-1AAD-4014-94C2-131F36ECED94}" dt="2022-10-28T06:33:14.251" v="96" actId="1076"/>
          <ac:grpSpMkLst>
            <pc:docMk/>
            <pc:sldMk cId="3688180807" sldId="256"/>
            <ac:grpSpMk id="133" creationId="{CB63D365-1225-7F41-0FF0-76B0683752BA}"/>
          </ac:grpSpMkLst>
        </pc:grpChg>
        <pc:grpChg chg="add mod">
          <ac:chgData name="Rui TANG" userId="2febc7dc70731ad3" providerId="LiveId" clId="{955D0615-1AAD-4014-94C2-131F36ECED94}" dt="2022-10-28T06:33:14.251" v="96" actId="1076"/>
          <ac:grpSpMkLst>
            <pc:docMk/>
            <pc:sldMk cId="3688180807" sldId="256"/>
            <ac:grpSpMk id="143" creationId="{C70A5CF8-3CD6-C5D7-5EF2-6EB5B4BDCD87}"/>
          </ac:grpSpMkLst>
        </pc:grpChg>
        <pc:cxnChg chg="add mod">
          <ac:chgData name="Rui TANG" userId="2febc7dc70731ad3" providerId="LiveId" clId="{955D0615-1AAD-4014-94C2-131F36ECED94}" dt="2022-10-28T06:31:09.785" v="35" actId="164"/>
          <ac:cxnSpMkLst>
            <pc:docMk/>
            <pc:sldMk cId="3688180807" sldId="256"/>
            <ac:cxnSpMk id="10" creationId="{0B8072FE-1065-16CB-747F-58125C72D11D}"/>
          </ac:cxnSpMkLst>
        </pc:cxnChg>
        <pc:cxnChg chg="add mod">
          <ac:chgData name="Rui TANG" userId="2febc7dc70731ad3" providerId="LiveId" clId="{955D0615-1AAD-4014-94C2-131F36ECED94}" dt="2022-10-28T06:31:09.785" v="35" actId="164"/>
          <ac:cxnSpMkLst>
            <pc:docMk/>
            <pc:sldMk cId="3688180807" sldId="256"/>
            <ac:cxnSpMk id="13" creationId="{929608FC-FEB9-23D4-7BA8-AE495FD3EB75}"/>
          </ac:cxnSpMkLst>
        </pc:cxnChg>
        <pc:cxnChg chg="add mod">
          <ac:chgData name="Rui TANG" userId="2febc7dc70731ad3" providerId="LiveId" clId="{955D0615-1AAD-4014-94C2-131F36ECED94}" dt="2022-10-28T06:31:09.785" v="35" actId="164"/>
          <ac:cxnSpMkLst>
            <pc:docMk/>
            <pc:sldMk cId="3688180807" sldId="256"/>
            <ac:cxnSpMk id="14" creationId="{FC5A4100-ABA9-D85A-19BD-57D18B7EA531}"/>
          </ac:cxnSpMkLst>
        </pc:cxnChg>
        <pc:cxnChg chg="add mod">
          <ac:chgData name="Rui TANG" userId="2febc7dc70731ad3" providerId="LiveId" clId="{955D0615-1AAD-4014-94C2-131F36ECED94}" dt="2022-10-28T06:31:09.785" v="35" actId="164"/>
          <ac:cxnSpMkLst>
            <pc:docMk/>
            <pc:sldMk cId="3688180807" sldId="256"/>
            <ac:cxnSpMk id="15" creationId="{93C813AD-32BA-8DA8-5AD9-3D4AB378FB4A}"/>
          </ac:cxnSpMkLst>
        </pc:cxnChg>
        <pc:cxnChg chg="mod">
          <ac:chgData name="Rui TANG" userId="2febc7dc70731ad3" providerId="LiveId" clId="{955D0615-1AAD-4014-94C2-131F36ECED94}" dt="2022-10-28T06:31:12.079" v="36"/>
          <ac:cxnSpMkLst>
            <pc:docMk/>
            <pc:sldMk cId="3688180807" sldId="256"/>
            <ac:cxnSpMk id="29" creationId="{A7F4B2C2-80B4-6EB8-F5AD-BEC8510BDD25}"/>
          </ac:cxnSpMkLst>
        </pc:cxnChg>
        <pc:cxnChg chg="mod">
          <ac:chgData name="Rui TANG" userId="2febc7dc70731ad3" providerId="LiveId" clId="{955D0615-1AAD-4014-94C2-131F36ECED94}" dt="2022-10-28T06:31:12.079" v="36"/>
          <ac:cxnSpMkLst>
            <pc:docMk/>
            <pc:sldMk cId="3688180807" sldId="256"/>
            <ac:cxnSpMk id="30" creationId="{AA3D983B-5A61-298F-3804-04915E529EC9}"/>
          </ac:cxnSpMkLst>
        </pc:cxnChg>
        <pc:cxnChg chg="mod">
          <ac:chgData name="Rui TANG" userId="2febc7dc70731ad3" providerId="LiveId" clId="{955D0615-1AAD-4014-94C2-131F36ECED94}" dt="2022-10-28T06:31:12.079" v="36"/>
          <ac:cxnSpMkLst>
            <pc:docMk/>
            <pc:sldMk cId="3688180807" sldId="256"/>
            <ac:cxnSpMk id="31" creationId="{40D726C6-7E64-5FCA-6C84-332B6BCF2E8A}"/>
          </ac:cxnSpMkLst>
        </pc:cxnChg>
        <pc:cxnChg chg="mod">
          <ac:chgData name="Rui TANG" userId="2febc7dc70731ad3" providerId="LiveId" clId="{955D0615-1AAD-4014-94C2-131F36ECED94}" dt="2022-10-28T06:31:12.079" v="36"/>
          <ac:cxnSpMkLst>
            <pc:docMk/>
            <pc:sldMk cId="3688180807" sldId="256"/>
            <ac:cxnSpMk id="32" creationId="{F169EA72-7B72-A6AB-F09B-F2DE08CAF5A3}"/>
          </ac:cxnSpMkLst>
        </pc:cxnChg>
        <pc:cxnChg chg="mod">
          <ac:chgData name="Rui TANG" userId="2febc7dc70731ad3" providerId="LiveId" clId="{955D0615-1AAD-4014-94C2-131F36ECED94}" dt="2022-10-28T06:31:12.520" v="37"/>
          <ac:cxnSpMkLst>
            <pc:docMk/>
            <pc:sldMk cId="3688180807" sldId="256"/>
            <ac:cxnSpMk id="39" creationId="{898BA289-B8E3-0442-D140-9E0AC5112AE5}"/>
          </ac:cxnSpMkLst>
        </pc:cxnChg>
        <pc:cxnChg chg="mod">
          <ac:chgData name="Rui TANG" userId="2febc7dc70731ad3" providerId="LiveId" clId="{955D0615-1AAD-4014-94C2-131F36ECED94}" dt="2022-10-28T06:31:12.520" v="37"/>
          <ac:cxnSpMkLst>
            <pc:docMk/>
            <pc:sldMk cId="3688180807" sldId="256"/>
            <ac:cxnSpMk id="40" creationId="{4D9021C4-0251-6C86-AC23-8EB79C0D2D83}"/>
          </ac:cxnSpMkLst>
        </pc:cxnChg>
        <pc:cxnChg chg="mod">
          <ac:chgData name="Rui TANG" userId="2febc7dc70731ad3" providerId="LiveId" clId="{955D0615-1AAD-4014-94C2-131F36ECED94}" dt="2022-10-28T06:31:12.520" v="37"/>
          <ac:cxnSpMkLst>
            <pc:docMk/>
            <pc:sldMk cId="3688180807" sldId="256"/>
            <ac:cxnSpMk id="41" creationId="{45E9CCFC-FDB5-4EA7-85DB-F4236F8FFB92}"/>
          </ac:cxnSpMkLst>
        </pc:cxnChg>
        <pc:cxnChg chg="mod">
          <ac:chgData name="Rui TANG" userId="2febc7dc70731ad3" providerId="LiveId" clId="{955D0615-1AAD-4014-94C2-131F36ECED94}" dt="2022-10-28T06:31:12.520" v="37"/>
          <ac:cxnSpMkLst>
            <pc:docMk/>
            <pc:sldMk cId="3688180807" sldId="256"/>
            <ac:cxnSpMk id="42" creationId="{6E9C9D99-8A95-6478-F15B-566E15FE6323}"/>
          </ac:cxnSpMkLst>
        </pc:cxnChg>
        <pc:cxnChg chg="mod">
          <ac:chgData name="Rui TANG" userId="2febc7dc70731ad3" providerId="LiveId" clId="{955D0615-1AAD-4014-94C2-131F36ECED94}" dt="2022-10-28T06:31:12.866" v="38"/>
          <ac:cxnSpMkLst>
            <pc:docMk/>
            <pc:sldMk cId="3688180807" sldId="256"/>
            <ac:cxnSpMk id="49" creationId="{C67F3B43-3F27-0200-EC6E-CFDE929BCEDD}"/>
          </ac:cxnSpMkLst>
        </pc:cxnChg>
        <pc:cxnChg chg="mod">
          <ac:chgData name="Rui TANG" userId="2febc7dc70731ad3" providerId="LiveId" clId="{955D0615-1AAD-4014-94C2-131F36ECED94}" dt="2022-10-28T06:31:12.866" v="38"/>
          <ac:cxnSpMkLst>
            <pc:docMk/>
            <pc:sldMk cId="3688180807" sldId="256"/>
            <ac:cxnSpMk id="50" creationId="{50B65624-5993-6CAE-EAB4-7039FCEF4DAB}"/>
          </ac:cxnSpMkLst>
        </pc:cxnChg>
        <pc:cxnChg chg="mod">
          <ac:chgData name="Rui TANG" userId="2febc7dc70731ad3" providerId="LiveId" clId="{955D0615-1AAD-4014-94C2-131F36ECED94}" dt="2022-10-28T06:31:12.866" v="38"/>
          <ac:cxnSpMkLst>
            <pc:docMk/>
            <pc:sldMk cId="3688180807" sldId="256"/>
            <ac:cxnSpMk id="51" creationId="{6E48CA97-E26B-093A-161A-B3D3FACC387D}"/>
          </ac:cxnSpMkLst>
        </pc:cxnChg>
        <pc:cxnChg chg="mod">
          <ac:chgData name="Rui TANG" userId="2febc7dc70731ad3" providerId="LiveId" clId="{955D0615-1AAD-4014-94C2-131F36ECED94}" dt="2022-10-28T06:31:12.866" v="38"/>
          <ac:cxnSpMkLst>
            <pc:docMk/>
            <pc:sldMk cId="3688180807" sldId="256"/>
            <ac:cxnSpMk id="52" creationId="{FA7213FB-8C3C-E2DD-FDA1-EEC4E28C6607}"/>
          </ac:cxnSpMkLst>
        </pc:cxnChg>
        <pc:cxnChg chg="mod">
          <ac:chgData name="Rui TANG" userId="2febc7dc70731ad3" providerId="LiveId" clId="{955D0615-1AAD-4014-94C2-131F36ECED94}" dt="2022-10-28T06:31:14.783" v="42"/>
          <ac:cxnSpMkLst>
            <pc:docMk/>
            <pc:sldMk cId="3688180807" sldId="256"/>
            <ac:cxnSpMk id="59" creationId="{725EEFCE-993E-46B3-A510-9B8B71E80DDA}"/>
          </ac:cxnSpMkLst>
        </pc:cxnChg>
        <pc:cxnChg chg="mod">
          <ac:chgData name="Rui TANG" userId="2febc7dc70731ad3" providerId="LiveId" clId="{955D0615-1AAD-4014-94C2-131F36ECED94}" dt="2022-10-28T06:31:14.783" v="42"/>
          <ac:cxnSpMkLst>
            <pc:docMk/>
            <pc:sldMk cId="3688180807" sldId="256"/>
            <ac:cxnSpMk id="60" creationId="{D5870080-23C6-2CFA-2830-8FCF0E4CD9B4}"/>
          </ac:cxnSpMkLst>
        </pc:cxnChg>
        <pc:cxnChg chg="mod">
          <ac:chgData name="Rui TANG" userId="2febc7dc70731ad3" providerId="LiveId" clId="{955D0615-1AAD-4014-94C2-131F36ECED94}" dt="2022-10-28T06:31:14.783" v="42"/>
          <ac:cxnSpMkLst>
            <pc:docMk/>
            <pc:sldMk cId="3688180807" sldId="256"/>
            <ac:cxnSpMk id="61" creationId="{01EE072C-17C1-B21D-77C5-DC7F1AD5829B}"/>
          </ac:cxnSpMkLst>
        </pc:cxnChg>
        <pc:cxnChg chg="mod">
          <ac:chgData name="Rui TANG" userId="2febc7dc70731ad3" providerId="LiveId" clId="{955D0615-1AAD-4014-94C2-131F36ECED94}" dt="2022-10-28T06:31:14.783" v="42"/>
          <ac:cxnSpMkLst>
            <pc:docMk/>
            <pc:sldMk cId="3688180807" sldId="256"/>
            <ac:cxnSpMk id="62" creationId="{4133F026-B916-ADA9-C1F9-389D4ADD8CEA}"/>
          </ac:cxnSpMkLst>
        </pc:cxnChg>
        <pc:cxnChg chg="mod">
          <ac:chgData name="Rui TANG" userId="2febc7dc70731ad3" providerId="LiveId" clId="{955D0615-1AAD-4014-94C2-131F36ECED94}" dt="2022-10-28T06:31:21.165" v="44"/>
          <ac:cxnSpMkLst>
            <pc:docMk/>
            <pc:sldMk cId="3688180807" sldId="256"/>
            <ac:cxnSpMk id="69" creationId="{91841E81-2190-981B-A43F-05302BCEF2D1}"/>
          </ac:cxnSpMkLst>
        </pc:cxnChg>
        <pc:cxnChg chg="mod">
          <ac:chgData name="Rui TANG" userId="2febc7dc70731ad3" providerId="LiveId" clId="{955D0615-1AAD-4014-94C2-131F36ECED94}" dt="2022-10-28T06:31:21.165" v="44"/>
          <ac:cxnSpMkLst>
            <pc:docMk/>
            <pc:sldMk cId="3688180807" sldId="256"/>
            <ac:cxnSpMk id="70" creationId="{115E9FD3-978C-0409-59D8-B6B12556FAE4}"/>
          </ac:cxnSpMkLst>
        </pc:cxnChg>
        <pc:cxnChg chg="mod">
          <ac:chgData name="Rui TANG" userId="2febc7dc70731ad3" providerId="LiveId" clId="{955D0615-1AAD-4014-94C2-131F36ECED94}" dt="2022-10-28T06:31:21.165" v="44"/>
          <ac:cxnSpMkLst>
            <pc:docMk/>
            <pc:sldMk cId="3688180807" sldId="256"/>
            <ac:cxnSpMk id="71" creationId="{4A0EDB11-ED21-067D-E93F-A45FBC5B33D2}"/>
          </ac:cxnSpMkLst>
        </pc:cxnChg>
        <pc:cxnChg chg="mod">
          <ac:chgData name="Rui TANG" userId="2febc7dc70731ad3" providerId="LiveId" clId="{955D0615-1AAD-4014-94C2-131F36ECED94}" dt="2022-10-28T06:31:21.165" v="44"/>
          <ac:cxnSpMkLst>
            <pc:docMk/>
            <pc:sldMk cId="3688180807" sldId="256"/>
            <ac:cxnSpMk id="72" creationId="{06654BCA-50EF-A768-4E6C-CF51A96A9EDF}"/>
          </ac:cxnSpMkLst>
        </pc:cxnChg>
        <pc:cxnChg chg="mod">
          <ac:chgData name="Rui TANG" userId="2febc7dc70731ad3" providerId="LiveId" clId="{955D0615-1AAD-4014-94C2-131F36ECED94}" dt="2022-10-28T06:31:26.320" v="46"/>
          <ac:cxnSpMkLst>
            <pc:docMk/>
            <pc:sldMk cId="3688180807" sldId="256"/>
            <ac:cxnSpMk id="79" creationId="{4B7B04C3-2F60-45BF-DCA3-6583A8DDA8DA}"/>
          </ac:cxnSpMkLst>
        </pc:cxnChg>
        <pc:cxnChg chg="mod">
          <ac:chgData name="Rui TANG" userId="2febc7dc70731ad3" providerId="LiveId" clId="{955D0615-1AAD-4014-94C2-131F36ECED94}" dt="2022-10-28T06:31:26.320" v="46"/>
          <ac:cxnSpMkLst>
            <pc:docMk/>
            <pc:sldMk cId="3688180807" sldId="256"/>
            <ac:cxnSpMk id="80" creationId="{FE33D66F-5900-C6D1-66B8-72E26C0C5A55}"/>
          </ac:cxnSpMkLst>
        </pc:cxnChg>
        <pc:cxnChg chg="mod">
          <ac:chgData name="Rui TANG" userId="2febc7dc70731ad3" providerId="LiveId" clId="{955D0615-1AAD-4014-94C2-131F36ECED94}" dt="2022-10-28T06:31:26.320" v="46"/>
          <ac:cxnSpMkLst>
            <pc:docMk/>
            <pc:sldMk cId="3688180807" sldId="256"/>
            <ac:cxnSpMk id="81" creationId="{3BC0EE11-63A7-0D86-AB58-C9352E5D41B7}"/>
          </ac:cxnSpMkLst>
        </pc:cxnChg>
        <pc:cxnChg chg="mod">
          <ac:chgData name="Rui TANG" userId="2febc7dc70731ad3" providerId="LiveId" clId="{955D0615-1AAD-4014-94C2-131F36ECED94}" dt="2022-10-28T06:31:26.320" v="46"/>
          <ac:cxnSpMkLst>
            <pc:docMk/>
            <pc:sldMk cId="3688180807" sldId="256"/>
            <ac:cxnSpMk id="82" creationId="{9C0C3542-1EDD-05E2-474F-3FC7983B79E4}"/>
          </ac:cxnSpMkLst>
        </pc:cxnChg>
        <pc:cxnChg chg="mod">
          <ac:chgData name="Rui TANG" userId="2febc7dc70731ad3" providerId="LiveId" clId="{955D0615-1AAD-4014-94C2-131F36ECED94}" dt="2022-10-28T06:32:41.947" v="92" actId="13822"/>
          <ac:cxnSpMkLst>
            <pc:docMk/>
            <pc:sldMk cId="3688180807" sldId="256"/>
            <ac:cxnSpMk id="89" creationId="{862D7645-FC49-5A67-0BB4-205366DCE3C8}"/>
          </ac:cxnSpMkLst>
        </pc:cxnChg>
        <pc:cxnChg chg="mod">
          <ac:chgData name="Rui TANG" userId="2febc7dc70731ad3" providerId="LiveId" clId="{955D0615-1AAD-4014-94C2-131F36ECED94}" dt="2022-10-28T06:32:41.947" v="92" actId="13822"/>
          <ac:cxnSpMkLst>
            <pc:docMk/>
            <pc:sldMk cId="3688180807" sldId="256"/>
            <ac:cxnSpMk id="90" creationId="{D9B306A9-053C-E963-C3CB-D019483D21CB}"/>
          </ac:cxnSpMkLst>
        </pc:cxnChg>
        <pc:cxnChg chg="mod">
          <ac:chgData name="Rui TANG" userId="2febc7dc70731ad3" providerId="LiveId" clId="{955D0615-1AAD-4014-94C2-131F36ECED94}" dt="2022-10-28T06:32:41.947" v="92" actId="13822"/>
          <ac:cxnSpMkLst>
            <pc:docMk/>
            <pc:sldMk cId="3688180807" sldId="256"/>
            <ac:cxnSpMk id="91" creationId="{D9FEE836-2D23-9CE1-E517-C126F1ACF839}"/>
          </ac:cxnSpMkLst>
        </pc:cxnChg>
        <pc:cxnChg chg="mod">
          <ac:chgData name="Rui TANG" userId="2febc7dc70731ad3" providerId="LiveId" clId="{955D0615-1AAD-4014-94C2-131F36ECED94}" dt="2022-10-28T06:32:41.947" v="92" actId="13822"/>
          <ac:cxnSpMkLst>
            <pc:docMk/>
            <pc:sldMk cId="3688180807" sldId="256"/>
            <ac:cxnSpMk id="92" creationId="{B36F7182-C366-16D9-6CD8-F80AD71254F2}"/>
          </ac:cxnSpMkLst>
        </pc:cxnChg>
        <pc:cxnChg chg="mod">
          <ac:chgData name="Rui TANG" userId="2febc7dc70731ad3" providerId="LiveId" clId="{955D0615-1AAD-4014-94C2-131F36ECED94}" dt="2022-10-28T06:31:37.361" v="50"/>
          <ac:cxnSpMkLst>
            <pc:docMk/>
            <pc:sldMk cId="3688180807" sldId="256"/>
            <ac:cxnSpMk id="99" creationId="{A2821DA9-3337-A6FB-8542-3AF0B55EEC72}"/>
          </ac:cxnSpMkLst>
        </pc:cxnChg>
        <pc:cxnChg chg="mod">
          <ac:chgData name="Rui TANG" userId="2febc7dc70731ad3" providerId="LiveId" clId="{955D0615-1AAD-4014-94C2-131F36ECED94}" dt="2022-10-28T06:31:37.361" v="50"/>
          <ac:cxnSpMkLst>
            <pc:docMk/>
            <pc:sldMk cId="3688180807" sldId="256"/>
            <ac:cxnSpMk id="100" creationId="{9F5C27FC-C4F5-E52C-8321-39003C70F666}"/>
          </ac:cxnSpMkLst>
        </pc:cxnChg>
        <pc:cxnChg chg="mod">
          <ac:chgData name="Rui TANG" userId="2febc7dc70731ad3" providerId="LiveId" clId="{955D0615-1AAD-4014-94C2-131F36ECED94}" dt="2022-10-28T06:31:37.361" v="50"/>
          <ac:cxnSpMkLst>
            <pc:docMk/>
            <pc:sldMk cId="3688180807" sldId="256"/>
            <ac:cxnSpMk id="101" creationId="{1C809A8A-5314-C44D-73B4-170D733B8D32}"/>
          </ac:cxnSpMkLst>
        </pc:cxnChg>
        <pc:cxnChg chg="mod">
          <ac:chgData name="Rui TANG" userId="2febc7dc70731ad3" providerId="LiveId" clId="{955D0615-1AAD-4014-94C2-131F36ECED94}" dt="2022-10-28T06:31:37.361" v="50"/>
          <ac:cxnSpMkLst>
            <pc:docMk/>
            <pc:sldMk cId="3688180807" sldId="256"/>
            <ac:cxnSpMk id="102" creationId="{097BED0E-E2E5-EF1C-5FB3-64E7C627F610}"/>
          </ac:cxnSpMkLst>
        </pc:cxnChg>
        <pc:cxnChg chg="mod">
          <ac:chgData name="Rui TANG" userId="2febc7dc70731ad3" providerId="LiveId" clId="{955D0615-1AAD-4014-94C2-131F36ECED94}" dt="2022-10-28T06:31:49.235" v="51"/>
          <ac:cxnSpMkLst>
            <pc:docMk/>
            <pc:sldMk cId="3688180807" sldId="256"/>
            <ac:cxnSpMk id="109" creationId="{B6F8E49D-5233-3218-B6FA-448B1786A9D4}"/>
          </ac:cxnSpMkLst>
        </pc:cxnChg>
        <pc:cxnChg chg="mod">
          <ac:chgData name="Rui TANG" userId="2febc7dc70731ad3" providerId="LiveId" clId="{955D0615-1AAD-4014-94C2-131F36ECED94}" dt="2022-10-28T06:31:49.235" v="51"/>
          <ac:cxnSpMkLst>
            <pc:docMk/>
            <pc:sldMk cId="3688180807" sldId="256"/>
            <ac:cxnSpMk id="110" creationId="{3BAF79CE-8B9D-2F49-B2E7-87C56FB91B93}"/>
          </ac:cxnSpMkLst>
        </pc:cxnChg>
        <pc:cxnChg chg="mod">
          <ac:chgData name="Rui TANG" userId="2febc7dc70731ad3" providerId="LiveId" clId="{955D0615-1AAD-4014-94C2-131F36ECED94}" dt="2022-10-28T06:31:49.235" v="51"/>
          <ac:cxnSpMkLst>
            <pc:docMk/>
            <pc:sldMk cId="3688180807" sldId="256"/>
            <ac:cxnSpMk id="111" creationId="{ECBAE9DA-ABD4-99DC-8CCC-5EA04676E686}"/>
          </ac:cxnSpMkLst>
        </pc:cxnChg>
        <pc:cxnChg chg="mod">
          <ac:chgData name="Rui TANG" userId="2febc7dc70731ad3" providerId="LiveId" clId="{955D0615-1AAD-4014-94C2-131F36ECED94}" dt="2022-10-28T06:31:49.235" v="51"/>
          <ac:cxnSpMkLst>
            <pc:docMk/>
            <pc:sldMk cId="3688180807" sldId="256"/>
            <ac:cxnSpMk id="112" creationId="{2517CDAC-465A-620E-6D84-AD3299A350AE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19" creationId="{F8A0968F-2D4F-C391-208C-17F0C39F2ED8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20" creationId="{95870A6B-1AAA-976C-F9D3-6A4EFA6B6F0E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21" creationId="{05A4B2BC-251C-3127-2832-587EBE2CC0BE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22" creationId="{13191798-F78B-4206-6D52-35B87E6434DD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29" creationId="{994F4D27-75CA-D222-A91A-095367375096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30" creationId="{6C40C284-16F4-F81B-F5FE-48C1E38B39E4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31" creationId="{6399C2CE-83EF-6A91-C306-166EB516DA0A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32" creationId="{CAAFEEF2-1CC7-9C47-A4B6-ACD2B704ABE2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39" creationId="{42A43BAA-DE6D-05FD-6B97-00F7FDF502DD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40" creationId="{74214873-5800-0042-610F-0C5073E7A64D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41" creationId="{1D265432-4E07-B591-9638-D9F5ED3055CA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42" creationId="{D3E30AAA-29E2-00E0-7AE4-ED191871953B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49" creationId="{9286CCDC-4338-7ECD-9863-D30EA90B30C8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50" creationId="{C5BEC1D9-689D-6968-F6D3-9CCBB97B6E12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51" creationId="{0A042548-B93B-92E1-0B07-1852DA3CB7B8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52" creationId="{CCE5B493-2517-0344-7149-F37FD7DC6B72}"/>
          </ac:cxnSpMkLst>
        </pc:cxnChg>
      </pc:sldChg>
      <pc:sldChg chg="add del">
        <pc:chgData name="Rui TANG" userId="2febc7dc70731ad3" providerId="LiveId" clId="{955D0615-1AAD-4014-94C2-131F36ECED94}" dt="2022-10-28T06:41:52.619" v="176" actId="47"/>
        <pc:sldMkLst>
          <pc:docMk/>
          <pc:sldMk cId="2214984957" sldId="257"/>
        </pc:sldMkLst>
      </pc:sldChg>
      <pc:sldChg chg="addSp delSp modSp add mod">
        <pc:chgData name="Rui TANG" userId="2febc7dc70731ad3" providerId="LiveId" clId="{955D0615-1AAD-4014-94C2-131F36ECED94}" dt="2022-10-28T06:44:51.363" v="190" actId="13822"/>
        <pc:sldMkLst>
          <pc:docMk/>
          <pc:sldMk cId="2662635403" sldId="258"/>
        </pc:sldMkLst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3" creationId="{AF121CD5-FFC7-71B2-7A64-C4781C59073D}"/>
          </ac:spMkLst>
        </pc:spChg>
        <pc:spChg chg="mod">
          <ac:chgData name="Rui TANG" userId="2febc7dc70731ad3" providerId="LiveId" clId="{955D0615-1AAD-4014-94C2-131F36ECED94}" dt="2022-10-28T06:36:55.671" v="135" actId="13822"/>
          <ac:spMkLst>
            <pc:docMk/>
            <pc:sldMk cId="2662635403" sldId="258"/>
            <ac:spMk id="9" creationId="{2C5EE029-714D-8C9B-172D-60FE1F74C1C8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11" creationId="{64E1DB46-E8FC-AD44-D424-73504F522CAE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12" creationId="{4CE2AA58-4EC2-BBDE-E024-FB91AD415C14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16" creationId="{2C7D8298-BF81-630B-32D3-4F573D1B7DF6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23" creationId="{778B721C-2312-EBDD-4E2C-5646EBC4AED8}"/>
          </ac:spMkLst>
        </pc:spChg>
        <pc:spChg chg="mod">
          <ac:chgData name="Rui TANG" userId="2febc7dc70731ad3" providerId="LiveId" clId="{955D0615-1AAD-4014-94C2-131F36ECED94}" dt="2022-10-28T06:37:04.678" v="136" actId="13822"/>
          <ac:spMkLst>
            <pc:docMk/>
            <pc:sldMk cId="2662635403" sldId="258"/>
            <ac:spMk id="24" creationId="{D004B39F-5BB8-8A0C-0A33-CC44AB891679}"/>
          </ac:spMkLst>
        </pc:spChg>
        <pc:spChg chg="mod">
          <ac:chgData name="Rui TANG" userId="2febc7dc70731ad3" providerId="LiveId" clId="{955D0615-1AAD-4014-94C2-131F36ECED94}" dt="2022-10-28T06:37:06.314" v="137" actId="13822"/>
          <ac:spMkLst>
            <pc:docMk/>
            <pc:sldMk cId="2662635403" sldId="258"/>
            <ac:spMk id="25" creationId="{6571B7BA-6C09-C633-2CB1-A8F479BBE19F}"/>
          </ac:spMkLst>
        </pc:spChg>
        <pc:spChg chg="mod">
          <ac:chgData name="Rui TANG" userId="2febc7dc70731ad3" providerId="LiveId" clId="{955D0615-1AAD-4014-94C2-131F36ECED94}" dt="2022-10-28T06:37:09.529" v="138" actId="13822"/>
          <ac:spMkLst>
            <pc:docMk/>
            <pc:sldMk cId="2662635403" sldId="258"/>
            <ac:spMk id="26" creationId="{C4B4A20D-B629-15FC-93E9-93A57909027E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27" creationId="{56B0BFDE-EA12-B6D7-8B48-A3FC40D5B479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33" creationId="{9A3465B6-821B-274E-6654-E2F58C446994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34" creationId="{1430CAF0-690A-907D-81C8-926D6AB0A990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35" creationId="{C98B14D8-738E-7275-D061-B27866BD1017}"/>
          </ac:spMkLst>
        </pc:spChg>
        <pc:spChg chg="mod">
          <ac:chgData name="Rui TANG" userId="2febc7dc70731ad3" providerId="LiveId" clId="{955D0615-1AAD-4014-94C2-131F36ECED94}" dt="2022-10-28T06:37:32.487" v="139" actId="13822"/>
          <ac:spMkLst>
            <pc:docMk/>
            <pc:sldMk cId="2662635403" sldId="258"/>
            <ac:spMk id="36" creationId="{2DF8A028-B33E-3457-B7F3-3084453525E7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37" creationId="{86F739FF-530F-8ACF-2FE6-6AA4277EDACA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43" creationId="{309ABCCA-4063-0B73-05AB-BF4F69E6CC70}"/>
          </ac:spMkLst>
        </pc:spChg>
        <pc:spChg chg="mod">
          <ac:chgData name="Rui TANG" userId="2febc7dc70731ad3" providerId="LiveId" clId="{955D0615-1AAD-4014-94C2-131F36ECED94}" dt="2022-10-28T06:39:35.828" v="153" actId="13822"/>
          <ac:spMkLst>
            <pc:docMk/>
            <pc:sldMk cId="2662635403" sldId="258"/>
            <ac:spMk id="44" creationId="{66826CDD-1BDA-63E3-0447-EA0917B720E6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45" creationId="{A800A208-86CB-1B41-20E9-B6649EA872D7}"/>
          </ac:spMkLst>
        </pc:spChg>
        <pc:spChg chg="mod">
          <ac:chgData name="Rui TANG" userId="2febc7dc70731ad3" providerId="LiveId" clId="{955D0615-1AAD-4014-94C2-131F36ECED94}" dt="2022-10-28T06:37:40.063" v="141" actId="13822"/>
          <ac:spMkLst>
            <pc:docMk/>
            <pc:sldMk cId="2662635403" sldId="258"/>
            <ac:spMk id="46" creationId="{2A8D36DA-8E5D-8974-331B-24210F30B963}"/>
          </ac:spMkLst>
        </pc:spChg>
        <pc:spChg chg="mod">
          <ac:chgData name="Rui TANG" userId="2febc7dc70731ad3" providerId="LiveId" clId="{955D0615-1AAD-4014-94C2-131F36ECED94}" dt="2022-10-28T06:39:29.416" v="152" actId="13822"/>
          <ac:spMkLst>
            <pc:docMk/>
            <pc:sldMk cId="2662635403" sldId="258"/>
            <ac:spMk id="47" creationId="{D7826916-07FD-6A48-3145-E586FEB30820}"/>
          </ac:spMkLst>
        </pc:spChg>
        <pc:spChg chg="mod">
          <ac:chgData name="Rui TANG" userId="2febc7dc70731ad3" providerId="LiveId" clId="{955D0615-1AAD-4014-94C2-131F36ECED94}" dt="2022-10-28T06:40:27.600" v="158" actId="207"/>
          <ac:spMkLst>
            <pc:docMk/>
            <pc:sldMk cId="2662635403" sldId="258"/>
            <ac:spMk id="55" creationId="{8490C0AF-B17F-2EF7-EF0F-10A002B79763}"/>
          </ac:spMkLst>
        </pc:spChg>
        <pc:spChg chg="mod">
          <ac:chgData name="Rui TANG" userId="2febc7dc70731ad3" providerId="LiveId" clId="{955D0615-1AAD-4014-94C2-131F36ECED94}" dt="2022-10-28T06:40:30.961" v="159" actId="207"/>
          <ac:spMkLst>
            <pc:docMk/>
            <pc:sldMk cId="2662635403" sldId="258"/>
            <ac:spMk id="58" creationId="{90D73C80-2517-90F4-9604-A058534865CD}"/>
          </ac:spMkLst>
        </pc:spChg>
        <pc:spChg chg="mod">
          <ac:chgData name="Rui TANG" userId="2febc7dc70731ad3" providerId="LiveId" clId="{955D0615-1AAD-4014-94C2-131F36ECED94}" dt="2022-10-28T06:38:00.401" v="142"/>
          <ac:spMkLst>
            <pc:docMk/>
            <pc:sldMk cId="2662635403" sldId="258"/>
            <ac:spMk id="63" creationId="{0699C06F-1EFE-DE2F-FDCE-D46D95B5C79B}"/>
          </ac:spMkLst>
        </pc:spChg>
        <pc:spChg chg="mod">
          <ac:chgData name="Rui TANG" userId="2febc7dc70731ad3" providerId="LiveId" clId="{955D0615-1AAD-4014-94C2-131F36ECED94}" dt="2022-10-28T06:38:00.401" v="142"/>
          <ac:spMkLst>
            <pc:docMk/>
            <pc:sldMk cId="2662635403" sldId="258"/>
            <ac:spMk id="64" creationId="{EC5367D8-4C48-CF23-EBF0-39C8989D6B15}"/>
          </ac:spMkLst>
        </pc:spChg>
        <pc:spChg chg="mod">
          <ac:chgData name="Rui TANG" userId="2febc7dc70731ad3" providerId="LiveId" clId="{955D0615-1AAD-4014-94C2-131F36ECED94}" dt="2022-10-28T06:38:00.401" v="142"/>
          <ac:spMkLst>
            <pc:docMk/>
            <pc:sldMk cId="2662635403" sldId="258"/>
            <ac:spMk id="65" creationId="{04FF99CA-3D48-D356-2F4E-470BF77624B2}"/>
          </ac:spMkLst>
        </pc:spChg>
        <pc:spChg chg="mod">
          <ac:chgData name="Rui TANG" userId="2febc7dc70731ad3" providerId="LiveId" clId="{955D0615-1AAD-4014-94C2-131F36ECED94}" dt="2022-10-28T06:38:55.952" v="147" actId="13822"/>
          <ac:spMkLst>
            <pc:docMk/>
            <pc:sldMk cId="2662635403" sldId="258"/>
            <ac:spMk id="66" creationId="{5C5F096F-0C1B-4D81-AFA5-FFDCC51A9E02}"/>
          </ac:spMkLst>
        </pc:spChg>
        <pc:spChg chg="mod">
          <ac:chgData name="Rui TANG" userId="2febc7dc70731ad3" providerId="LiveId" clId="{955D0615-1AAD-4014-94C2-131F36ECED94}" dt="2022-10-28T06:38:00.401" v="142"/>
          <ac:spMkLst>
            <pc:docMk/>
            <pc:sldMk cId="2662635403" sldId="258"/>
            <ac:spMk id="67" creationId="{2EB489B7-945F-5938-BDA9-AF370B1CB772}"/>
          </ac:spMkLst>
        </pc:spChg>
        <pc:spChg chg="mod">
          <ac:chgData name="Rui TANG" userId="2febc7dc70731ad3" providerId="LiveId" clId="{955D0615-1AAD-4014-94C2-131F36ECED94}" dt="2022-10-28T06:40:36.881" v="161" actId="207"/>
          <ac:spMkLst>
            <pc:docMk/>
            <pc:sldMk cId="2662635403" sldId="258"/>
            <ac:spMk id="77" creationId="{2D58C061-5156-4B45-C765-43E095613F48}"/>
          </ac:spMkLst>
        </pc:spChg>
        <pc:spChg chg="mod">
          <ac:chgData name="Rui TANG" userId="2febc7dc70731ad3" providerId="LiveId" clId="{955D0615-1AAD-4014-94C2-131F36ECED94}" dt="2022-10-28T06:40:34.986" v="160" actId="207"/>
          <ac:spMkLst>
            <pc:docMk/>
            <pc:sldMk cId="2662635403" sldId="258"/>
            <ac:spMk id="78" creationId="{224BA8A3-E696-20B5-6F9A-F64B6C867922}"/>
          </ac:spMkLst>
        </pc:spChg>
        <pc:spChg chg="mod">
          <ac:chgData name="Rui TANG" userId="2febc7dc70731ad3" providerId="LiveId" clId="{955D0615-1AAD-4014-94C2-131F36ECED94}" dt="2022-10-28T06:40:39.041" v="162" actId="207"/>
          <ac:spMkLst>
            <pc:docMk/>
            <pc:sldMk cId="2662635403" sldId="258"/>
            <ac:spMk id="86" creationId="{72FDAB97-BB3B-96BC-F2BB-79F3C6E590D8}"/>
          </ac:spMkLst>
        </pc:spChg>
        <pc:spChg chg="mod">
          <ac:chgData name="Rui TANG" userId="2febc7dc70731ad3" providerId="LiveId" clId="{955D0615-1AAD-4014-94C2-131F36ECED94}" dt="2022-10-28T06:40:43.426" v="163" actId="207"/>
          <ac:spMkLst>
            <pc:docMk/>
            <pc:sldMk cId="2662635403" sldId="258"/>
            <ac:spMk id="87" creationId="{63238890-7A9D-EB60-F3CE-4E5EB26EB57E}"/>
          </ac:spMkLst>
        </pc:spChg>
        <pc:spChg chg="mod">
          <ac:chgData name="Rui TANG" userId="2febc7dc70731ad3" providerId="LiveId" clId="{955D0615-1AAD-4014-94C2-131F36ECED94}" dt="2022-10-28T06:40:47.603" v="164" actId="207"/>
          <ac:spMkLst>
            <pc:docMk/>
            <pc:sldMk cId="2662635403" sldId="258"/>
            <ac:spMk id="95" creationId="{5DACCD90-FC39-DE70-0965-B599F7080180}"/>
          </ac:spMkLst>
        </pc:spChg>
        <pc:spChg chg="mod">
          <ac:chgData name="Rui TANG" userId="2febc7dc70731ad3" providerId="LiveId" clId="{955D0615-1AAD-4014-94C2-131F36ECED94}" dt="2022-10-28T06:40:53.102" v="165" actId="207"/>
          <ac:spMkLst>
            <pc:docMk/>
            <pc:sldMk cId="2662635403" sldId="258"/>
            <ac:spMk id="96" creationId="{BB6C924B-1B58-BB47-1A01-9B8A0C060B34}"/>
          </ac:spMkLst>
        </pc:spChg>
        <pc:spChg chg="mod">
          <ac:chgData name="Rui TANG" userId="2febc7dc70731ad3" providerId="LiveId" clId="{955D0615-1AAD-4014-94C2-131F36ECED94}" dt="2022-10-28T06:38:06.418" v="144"/>
          <ac:spMkLst>
            <pc:docMk/>
            <pc:sldMk cId="2662635403" sldId="258"/>
            <ac:spMk id="103" creationId="{31D4B489-54C6-CD89-65EF-EBE687ADEBE3}"/>
          </ac:spMkLst>
        </pc:spChg>
        <pc:spChg chg="mod">
          <ac:chgData name="Rui TANG" userId="2febc7dc70731ad3" providerId="LiveId" clId="{955D0615-1AAD-4014-94C2-131F36ECED94}" dt="2022-10-28T06:39:18.020" v="150" actId="13822"/>
          <ac:spMkLst>
            <pc:docMk/>
            <pc:sldMk cId="2662635403" sldId="258"/>
            <ac:spMk id="104" creationId="{47A346D1-1774-48D4-BB6A-85EDFA3AE2A0}"/>
          </ac:spMkLst>
        </pc:spChg>
        <pc:spChg chg="mod">
          <ac:chgData name="Rui TANG" userId="2febc7dc70731ad3" providerId="LiveId" clId="{955D0615-1AAD-4014-94C2-131F36ECED94}" dt="2022-10-28T06:39:02.085" v="149" actId="13822"/>
          <ac:spMkLst>
            <pc:docMk/>
            <pc:sldMk cId="2662635403" sldId="258"/>
            <ac:spMk id="105" creationId="{9DE8C57B-0E25-E8FD-0B83-A409CBBB5AFD}"/>
          </ac:spMkLst>
        </pc:spChg>
        <pc:spChg chg="mod">
          <ac:chgData name="Rui TANG" userId="2febc7dc70731ad3" providerId="LiveId" clId="{955D0615-1AAD-4014-94C2-131F36ECED94}" dt="2022-10-28T06:38:06.418" v="144"/>
          <ac:spMkLst>
            <pc:docMk/>
            <pc:sldMk cId="2662635403" sldId="258"/>
            <ac:spMk id="106" creationId="{9076F238-2D1B-1C8C-9BFE-BDB934EBA5E4}"/>
          </ac:spMkLst>
        </pc:spChg>
        <pc:spChg chg="mod">
          <ac:chgData name="Rui TANG" userId="2febc7dc70731ad3" providerId="LiveId" clId="{955D0615-1AAD-4014-94C2-131F36ECED94}" dt="2022-10-28T06:39:00.511" v="148" actId="13822"/>
          <ac:spMkLst>
            <pc:docMk/>
            <pc:sldMk cId="2662635403" sldId="258"/>
            <ac:spMk id="107" creationId="{7F7629A6-76D8-54E8-7E2D-C0EF68B56AFD}"/>
          </ac:spMkLst>
        </pc:spChg>
        <pc:spChg chg="mod">
          <ac:chgData name="Rui TANG" userId="2febc7dc70731ad3" providerId="LiveId" clId="{955D0615-1AAD-4014-94C2-131F36ECED94}" dt="2022-10-28T06:43:24.826" v="177" actId="13822"/>
          <ac:spMkLst>
            <pc:docMk/>
            <pc:sldMk cId="2662635403" sldId="258"/>
            <ac:spMk id="115" creationId="{F84D2E72-EF79-500F-EF08-D0360B33B021}"/>
          </ac:spMkLst>
        </pc:spChg>
        <pc:spChg chg="mod">
          <ac:chgData name="Rui TANG" userId="2febc7dc70731ad3" providerId="LiveId" clId="{955D0615-1AAD-4014-94C2-131F36ECED94}" dt="2022-10-28T06:43:29.734" v="178" actId="13822"/>
          <ac:spMkLst>
            <pc:docMk/>
            <pc:sldMk cId="2662635403" sldId="258"/>
            <ac:spMk id="128" creationId="{4C19E0C1-39E5-F648-EAE9-1E72C260DF2A}"/>
          </ac:spMkLst>
        </pc:spChg>
        <pc:spChg chg="mod">
          <ac:chgData name="Rui TANG" userId="2febc7dc70731ad3" providerId="LiveId" clId="{955D0615-1AAD-4014-94C2-131F36ECED94}" dt="2022-10-28T06:43:34.513" v="179" actId="13822"/>
          <ac:spMkLst>
            <pc:docMk/>
            <pc:sldMk cId="2662635403" sldId="258"/>
            <ac:spMk id="137" creationId="{F512A4A3-E5C7-4345-3036-EB9FDAF7A4CE}"/>
          </ac:spMkLst>
        </pc:spChg>
        <pc:spChg chg="mod">
          <ac:chgData name="Rui TANG" userId="2febc7dc70731ad3" providerId="LiveId" clId="{955D0615-1AAD-4014-94C2-131F36ECED94}" dt="2022-10-28T06:43:36.784" v="180" actId="13822"/>
          <ac:spMkLst>
            <pc:docMk/>
            <pc:sldMk cId="2662635403" sldId="258"/>
            <ac:spMk id="146" creationId="{48FFE0B4-61BD-EA96-B140-0228752DB32A}"/>
          </ac:spMkLst>
        </pc:spChg>
        <pc:spChg chg="mod">
          <ac:chgData name="Rui TANG" userId="2febc7dc70731ad3" providerId="LiveId" clId="{955D0615-1AAD-4014-94C2-131F36ECED94}" dt="2022-10-28T06:36:26.768" v="131" actId="20577"/>
          <ac:spMkLst>
            <pc:docMk/>
            <pc:sldMk cId="2662635403" sldId="258"/>
            <ac:spMk id="153" creationId="{986574A7-7349-64F6-D1BD-A8FF79C51A71}"/>
          </ac:spMkLst>
        </pc:spChg>
        <pc:spChg chg="mod">
          <ac:chgData name="Rui TANG" userId="2febc7dc70731ad3" providerId="LiveId" clId="{955D0615-1AAD-4014-94C2-131F36ECED94}" dt="2022-10-28T06:40:19.378" v="157" actId="20577"/>
          <ac:spMkLst>
            <pc:docMk/>
            <pc:sldMk cId="2662635403" sldId="258"/>
            <ac:spMk id="154" creationId="{353C0F30-CDCC-456F-B11D-E5892FAB3D5C}"/>
          </ac:spMkLst>
        </pc:spChg>
        <pc:spChg chg="mod">
          <ac:chgData name="Rui TANG" userId="2febc7dc70731ad3" providerId="LiveId" clId="{955D0615-1AAD-4014-94C2-131F36ECED94}" dt="2022-10-28T06:41:39.794" v="175" actId="20577"/>
          <ac:spMkLst>
            <pc:docMk/>
            <pc:sldMk cId="2662635403" sldId="258"/>
            <ac:spMk id="155" creationId="{46FBE80C-449C-50F7-05C6-B973468AFB11}"/>
          </ac:spMkLst>
        </pc:spChg>
        <pc:spChg chg="mod">
          <ac:chgData name="Rui TANG" userId="2febc7dc70731ad3" providerId="LiveId" clId="{955D0615-1AAD-4014-94C2-131F36ECED94}" dt="2022-10-28T06:40:56.531" v="166"/>
          <ac:spMkLst>
            <pc:docMk/>
            <pc:sldMk cId="2662635403" sldId="258"/>
            <ac:spMk id="156" creationId="{C718A855-E181-2974-26FD-996C2B5CF2EA}"/>
          </ac:spMkLst>
        </pc:spChg>
        <pc:spChg chg="mod">
          <ac:chgData name="Rui TANG" userId="2febc7dc70731ad3" providerId="LiveId" clId="{955D0615-1AAD-4014-94C2-131F36ECED94}" dt="2022-10-28T06:41:18.136" v="170" actId="13822"/>
          <ac:spMkLst>
            <pc:docMk/>
            <pc:sldMk cId="2662635403" sldId="258"/>
            <ac:spMk id="157" creationId="{0ABF4620-BEC2-FEA4-81DC-423A829BCD4D}"/>
          </ac:spMkLst>
        </pc:spChg>
        <pc:spChg chg="mod">
          <ac:chgData name="Rui TANG" userId="2febc7dc70731ad3" providerId="LiveId" clId="{955D0615-1AAD-4014-94C2-131F36ECED94}" dt="2022-10-28T06:40:56.531" v="166"/>
          <ac:spMkLst>
            <pc:docMk/>
            <pc:sldMk cId="2662635403" sldId="258"/>
            <ac:spMk id="158" creationId="{06F9100C-A1B9-4E4D-FEF8-C76DF113A237}"/>
          </ac:spMkLst>
        </pc:spChg>
        <pc:spChg chg="mod">
          <ac:chgData name="Rui TANG" userId="2febc7dc70731ad3" providerId="LiveId" clId="{955D0615-1AAD-4014-94C2-131F36ECED94}" dt="2022-10-28T06:40:56.531" v="166"/>
          <ac:spMkLst>
            <pc:docMk/>
            <pc:sldMk cId="2662635403" sldId="258"/>
            <ac:spMk id="159" creationId="{7A15A7EA-9F4B-86ED-C3B1-050A4B8BD35E}"/>
          </ac:spMkLst>
        </pc:spChg>
        <pc:spChg chg="mod">
          <ac:chgData name="Rui TANG" userId="2febc7dc70731ad3" providerId="LiveId" clId="{955D0615-1AAD-4014-94C2-131F36ECED94}" dt="2022-10-28T06:41:27.607" v="173" actId="207"/>
          <ac:spMkLst>
            <pc:docMk/>
            <pc:sldMk cId="2662635403" sldId="258"/>
            <ac:spMk id="160" creationId="{ECD6DB78-1C71-6360-CB67-B457EE408254}"/>
          </ac:spMkLst>
        </pc:spChg>
        <pc:spChg chg="mod">
          <ac:chgData name="Rui TANG" userId="2febc7dc70731ad3" providerId="LiveId" clId="{955D0615-1AAD-4014-94C2-131F36ECED94}" dt="2022-10-28T06:41:01.698" v="168"/>
          <ac:spMkLst>
            <pc:docMk/>
            <pc:sldMk cId="2662635403" sldId="258"/>
            <ac:spMk id="166" creationId="{F74232F7-E3BA-F04A-9DA9-4AFBF4953194}"/>
          </ac:spMkLst>
        </pc:spChg>
        <pc:spChg chg="mod">
          <ac:chgData name="Rui TANG" userId="2febc7dc70731ad3" providerId="LiveId" clId="{955D0615-1AAD-4014-94C2-131F36ECED94}" dt="2022-10-28T06:41:01.698" v="168"/>
          <ac:spMkLst>
            <pc:docMk/>
            <pc:sldMk cId="2662635403" sldId="258"/>
            <ac:spMk id="167" creationId="{CFD49F33-8675-E53F-7954-3302CF8D20F3}"/>
          </ac:spMkLst>
        </pc:spChg>
        <pc:spChg chg="mod">
          <ac:chgData name="Rui TANG" userId="2febc7dc70731ad3" providerId="LiveId" clId="{955D0615-1AAD-4014-94C2-131F36ECED94}" dt="2022-10-28T06:41:21.536" v="171" actId="13822"/>
          <ac:spMkLst>
            <pc:docMk/>
            <pc:sldMk cId="2662635403" sldId="258"/>
            <ac:spMk id="168" creationId="{F039955D-7BDA-436E-BFCE-1E71430414CF}"/>
          </ac:spMkLst>
        </pc:spChg>
        <pc:spChg chg="mod">
          <ac:chgData name="Rui TANG" userId="2febc7dc70731ad3" providerId="LiveId" clId="{955D0615-1AAD-4014-94C2-131F36ECED94}" dt="2022-10-28T06:41:25.215" v="172" actId="207"/>
          <ac:spMkLst>
            <pc:docMk/>
            <pc:sldMk cId="2662635403" sldId="258"/>
            <ac:spMk id="169" creationId="{2B33C882-DA11-7C60-53B3-DD84F7E73A0D}"/>
          </ac:spMkLst>
        </pc:spChg>
        <pc:spChg chg="mod">
          <ac:chgData name="Rui TANG" userId="2febc7dc70731ad3" providerId="LiveId" clId="{955D0615-1AAD-4014-94C2-131F36ECED94}" dt="2022-10-28T06:41:01.698" v="168"/>
          <ac:spMkLst>
            <pc:docMk/>
            <pc:sldMk cId="2662635403" sldId="258"/>
            <ac:spMk id="170" creationId="{0469CEAF-830A-A476-1028-D2A48D53AFD3}"/>
          </ac:spMkLst>
        </pc:spChg>
        <pc:spChg chg="mod">
          <ac:chgData name="Rui TANG" userId="2febc7dc70731ad3" providerId="LiveId" clId="{955D0615-1AAD-4014-94C2-131F36ECED94}" dt="2022-10-28T06:43:41.737" v="181"/>
          <ac:spMkLst>
            <pc:docMk/>
            <pc:sldMk cId="2662635403" sldId="258"/>
            <ac:spMk id="176" creationId="{2968D7DF-9040-2894-6B54-D29C60C59C17}"/>
          </ac:spMkLst>
        </pc:spChg>
        <pc:spChg chg="mod">
          <ac:chgData name="Rui TANG" userId="2febc7dc70731ad3" providerId="LiveId" clId="{955D0615-1AAD-4014-94C2-131F36ECED94}" dt="2022-10-28T06:43:59.046" v="185" actId="13822"/>
          <ac:spMkLst>
            <pc:docMk/>
            <pc:sldMk cId="2662635403" sldId="258"/>
            <ac:spMk id="177" creationId="{09361BD9-CD50-72C9-973E-FF3BC3DAD134}"/>
          </ac:spMkLst>
        </pc:spChg>
        <pc:spChg chg="mod">
          <ac:chgData name="Rui TANG" userId="2febc7dc70731ad3" providerId="LiveId" clId="{955D0615-1AAD-4014-94C2-131F36ECED94}" dt="2022-10-28T06:43:41.737" v="181"/>
          <ac:spMkLst>
            <pc:docMk/>
            <pc:sldMk cId="2662635403" sldId="258"/>
            <ac:spMk id="178" creationId="{0C2C930C-0C10-5239-3ADA-3A799E2C9DD2}"/>
          </ac:spMkLst>
        </pc:spChg>
        <pc:spChg chg="mod">
          <ac:chgData name="Rui TANG" userId="2febc7dc70731ad3" providerId="LiveId" clId="{955D0615-1AAD-4014-94C2-131F36ECED94}" dt="2022-10-28T06:43:41.737" v="181"/>
          <ac:spMkLst>
            <pc:docMk/>
            <pc:sldMk cId="2662635403" sldId="258"/>
            <ac:spMk id="179" creationId="{23E73D8E-E99D-1907-0023-F95DDAE8068F}"/>
          </ac:spMkLst>
        </pc:spChg>
        <pc:spChg chg="mod">
          <ac:chgData name="Rui TANG" userId="2febc7dc70731ad3" providerId="LiveId" clId="{955D0615-1AAD-4014-94C2-131F36ECED94}" dt="2022-10-28T06:44:01.629" v="186" actId="207"/>
          <ac:spMkLst>
            <pc:docMk/>
            <pc:sldMk cId="2662635403" sldId="258"/>
            <ac:spMk id="180" creationId="{46E616E9-76C4-69B7-6E8E-5FCE6DB3E4A7}"/>
          </ac:spMkLst>
        </pc:spChg>
        <pc:spChg chg="mod">
          <ac:chgData name="Rui TANG" userId="2febc7dc70731ad3" providerId="LiveId" clId="{955D0615-1AAD-4014-94C2-131F36ECED94}" dt="2022-10-28T06:43:45.268" v="183"/>
          <ac:spMkLst>
            <pc:docMk/>
            <pc:sldMk cId="2662635403" sldId="258"/>
            <ac:spMk id="186" creationId="{5A09385F-534A-2365-3C48-164C8B374602}"/>
          </ac:spMkLst>
        </pc:spChg>
        <pc:spChg chg="mod">
          <ac:chgData name="Rui TANG" userId="2febc7dc70731ad3" providerId="LiveId" clId="{955D0615-1AAD-4014-94C2-131F36ECED94}" dt="2022-10-28T06:43:45.268" v="183"/>
          <ac:spMkLst>
            <pc:docMk/>
            <pc:sldMk cId="2662635403" sldId="258"/>
            <ac:spMk id="187" creationId="{D801350A-BB2C-69B3-18C5-B919D2A9AF3F}"/>
          </ac:spMkLst>
        </pc:spChg>
        <pc:spChg chg="add del mod">
          <ac:chgData name="Rui TANG" userId="2febc7dc70731ad3" providerId="LiveId" clId="{955D0615-1AAD-4014-94C2-131F36ECED94}" dt="2022-10-28T06:44:51.363" v="190" actId="13822"/>
          <ac:spMkLst>
            <pc:docMk/>
            <pc:sldMk cId="2662635403" sldId="258"/>
            <ac:spMk id="188" creationId="{1B42B2CC-ABC0-F056-2705-FCFBA92ED7EE}"/>
          </ac:spMkLst>
        </pc:spChg>
        <pc:spChg chg="mod">
          <ac:chgData name="Rui TANG" userId="2febc7dc70731ad3" providerId="LiveId" clId="{955D0615-1AAD-4014-94C2-131F36ECED94}" dt="2022-10-28T06:44:39.264" v="187" actId="13822"/>
          <ac:spMkLst>
            <pc:docMk/>
            <pc:sldMk cId="2662635403" sldId="258"/>
            <ac:spMk id="189" creationId="{A968B66B-106A-7A98-EB3C-3D67F0476133}"/>
          </ac:spMkLst>
        </pc:spChg>
        <pc:spChg chg="mod">
          <ac:chgData name="Rui TANG" userId="2febc7dc70731ad3" providerId="LiveId" clId="{955D0615-1AAD-4014-94C2-131F36ECED94}" dt="2022-10-28T06:43:45.268" v="183"/>
          <ac:spMkLst>
            <pc:docMk/>
            <pc:sldMk cId="2662635403" sldId="258"/>
            <ac:spMk id="190" creationId="{F848C0E6-3939-767E-904B-9A83D9CC941C}"/>
          </ac:spMkLst>
        </pc:spChg>
        <pc:grpChg chg="add mod">
          <ac:chgData name="Rui TANG" userId="2febc7dc70731ad3" providerId="LiveId" clId="{955D0615-1AAD-4014-94C2-131F36ECED94}" dt="2022-10-28T06:36:44.296" v="134" actId="1076"/>
          <ac:grpSpMkLst>
            <pc:docMk/>
            <pc:sldMk cId="2662635403" sldId="258"/>
            <ac:grpSpMk id="2" creationId="{21E20DE8-4E43-0468-D5EC-4E95510B0666}"/>
          </ac:grpSpMkLst>
        </pc:grpChg>
        <pc:grpChg chg="add mod">
          <ac:chgData name="Rui TANG" userId="2febc7dc70731ad3" providerId="LiveId" clId="{955D0615-1AAD-4014-94C2-131F36ECED94}" dt="2022-10-28T06:36:44.296" v="134" actId="1076"/>
          <ac:grpSpMkLst>
            <pc:docMk/>
            <pc:sldMk cId="2662635403" sldId="258"/>
            <ac:grpSpMk id="21" creationId="{222174C2-62A3-34AF-ACEF-92FE994D2347}"/>
          </ac:grpSpMkLst>
        </pc:grpChg>
        <pc:grpChg chg="del">
          <ac:chgData name="Rui TANG" userId="2febc7dc70731ad3" providerId="LiveId" clId="{955D0615-1AAD-4014-94C2-131F36ECED94}" dt="2022-10-28T06:36:32.015" v="132" actId="478"/>
          <ac:grpSpMkLst>
            <pc:docMk/>
            <pc:sldMk cId="2662635403" sldId="258"/>
            <ac:grpSpMk id="22" creationId="{CAA1B88D-1FC5-4147-19C9-E1DAF09B0FAA}"/>
          </ac:grpSpMkLst>
        </pc:grpChg>
        <pc:grpChg chg="add mod">
          <ac:chgData name="Rui TANG" userId="2febc7dc70731ad3" providerId="LiveId" clId="{955D0615-1AAD-4014-94C2-131F36ECED94}" dt="2022-10-28T06:36:44.296" v="134" actId="1076"/>
          <ac:grpSpMkLst>
            <pc:docMk/>
            <pc:sldMk cId="2662635403" sldId="258"/>
            <ac:grpSpMk id="32" creationId="{1AB808B3-2889-EE78-B5E3-B0D1CFAB14DD}"/>
          </ac:grpSpMkLst>
        </pc:grpChg>
        <pc:grpChg chg="add mod">
          <ac:chgData name="Rui TANG" userId="2febc7dc70731ad3" providerId="LiveId" clId="{955D0615-1AAD-4014-94C2-131F36ECED94}" dt="2022-10-28T06:38:38.346" v="146" actId="1076"/>
          <ac:grpSpMkLst>
            <pc:docMk/>
            <pc:sldMk cId="2662635403" sldId="258"/>
            <ac:grpSpMk id="42" creationId="{5577D8C2-F422-D93A-ADC3-BA729FF11FC9}"/>
          </ac:grpSpMkLst>
        </pc:grpChg>
        <pc:grpChg chg="add mod">
          <ac:chgData name="Rui TANG" userId="2febc7dc70731ad3" providerId="LiveId" clId="{955D0615-1AAD-4014-94C2-131F36ECED94}" dt="2022-10-28T06:38:05.199" v="143" actId="1076"/>
          <ac:grpSpMkLst>
            <pc:docMk/>
            <pc:sldMk cId="2662635403" sldId="258"/>
            <ac:grpSpMk id="52" creationId="{52D13F5D-105A-28A0-40AD-5FA657538E77}"/>
          </ac:grpSpMkLst>
        </pc:grpChg>
        <pc:grpChg chg="add mod">
          <ac:chgData name="Rui TANG" userId="2febc7dc70731ad3" providerId="LiveId" clId="{955D0615-1AAD-4014-94C2-131F36ECED94}" dt="2022-10-28T06:38:22.698" v="145" actId="1076"/>
          <ac:grpSpMkLst>
            <pc:docMk/>
            <pc:sldMk cId="2662635403" sldId="258"/>
            <ac:grpSpMk id="72" creationId="{16279C6D-92AD-EF55-0F4F-DCF39AC0A013}"/>
          </ac:grpSpMkLst>
        </pc:grpChg>
        <pc:grpChg chg="add mod">
          <ac:chgData name="Rui TANG" userId="2febc7dc70731ad3" providerId="LiveId" clId="{955D0615-1AAD-4014-94C2-131F36ECED94}" dt="2022-10-28T06:41:01.091" v="167" actId="1076"/>
          <ac:grpSpMkLst>
            <pc:docMk/>
            <pc:sldMk cId="2662635403" sldId="258"/>
            <ac:grpSpMk id="112" creationId="{6A3808BA-901B-1ADC-5D6C-1B5ADEE0F45B}"/>
          </ac:grpSpMkLst>
        </pc:grpChg>
        <pc:grpChg chg="add mod">
          <ac:chgData name="Rui TANG" userId="2febc7dc70731ad3" providerId="LiveId" clId="{955D0615-1AAD-4014-94C2-131F36ECED94}" dt="2022-10-28T06:41:07.142" v="169" actId="1076"/>
          <ac:grpSpMkLst>
            <pc:docMk/>
            <pc:sldMk cId="2662635403" sldId="258"/>
            <ac:grpSpMk id="165" creationId="{27BE3EB2-55EF-9CCD-D1B0-A28774A094DC}"/>
          </ac:grpSpMkLst>
        </pc:grpChg>
        <pc:grpChg chg="add mod">
          <ac:chgData name="Rui TANG" userId="2febc7dc70731ad3" providerId="LiveId" clId="{955D0615-1AAD-4014-94C2-131F36ECED94}" dt="2022-10-28T06:43:44.690" v="182" actId="1076"/>
          <ac:grpSpMkLst>
            <pc:docMk/>
            <pc:sldMk cId="2662635403" sldId="258"/>
            <ac:grpSpMk id="175" creationId="{6F482F1F-C3EF-BB8A-16FA-9A8D0B74A21E}"/>
          </ac:grpSpMkLst>
        </pc:grpChg>
        <pc:grpChg chg="add mod">
          <ac:chgData name="Rui TANG" userId="2febc7dc70731ad3" providerId="LiveId" clId="{955D0615-1AAD-4014-94C2-131F36ECED94}" dt="2022-10-28T06:43:48.860" v="184" actId="1076"/>
          <ac:grpSpMkLst>
            <pc:docMk/>
            <pc:sldMk cId="2662635403" sldId="258"/>
            <ac:grpSpMk id="185" creationId="{7AB03907-BA51-76D4-E9B9-DBC3BE3CD8D9}"/>
          </ac:grpSpMkLst>
        </pc:grpChg>
        <pc:cxnChg chg="mod">
          <ac:chgData name="Rui TANG" userId="2febc7dc70731ad3" providerId="LiveId" clId="{955D0615-1AAD-4014-94C2-131F36ECED94}" dt="2022-10-28T06:36:32.015" v="132" actId="478"/>
          <ac:cxnSpMkLst>
            <pc:docMk/>
            <pc:sldMk cId="2662635403" sldId="258"/>
            <ac:cxnSpMk id="10" creationId="{0B8072FE-1065-16CB-747F-58125C72D11D}"/>
          </ac:cxnSpMkLst>
        </pc:cxnChg>
        <pc:cxnChg chg="mod">
          <ac:chgData name="Rui TANG" userId="2febc7dc70731ad3" providerId="LiveId" clId="{955D0615-1AAD-4014-94C2-131F36ECED94}" dt="2022-10-28T06:36:32.015" v="132" actId="478"/>
          <ac:cxnSpMkLst>
            <pc:docMk/>
            <pc:sldMk cId="2662635403" sldId="258"/>
            <ac:cxnSpMk id="13" creationId="{929608FC-FEB9-23D4-7BA8-AE495FD3EB75}"/>
          </ac:cxnSpMkLst>
        </pc:cxnChg>
        <pc:cxnChg chg="mod">
          <ac:chgData name="Rui TANG" userId="2febc7dc70731ad3" providerId="LiveId" clId="{955D0615-1AAD-4014-94C2-131F36ECED94}" dt="2022-10-28T06:36:32.015" v="132" actId="478"/>
          <ac:cxnSpMkLst>
            <pc:docMk/>
            <pc:sldMk cId="2662635403" sldId="258"/>
            <ac:cxnSpMk id="14" creationId="{FC5A4100-ABA9-D85A-19BD-57D18B7EA531}"/>
          </ac:cxnSpMkLst>
        </pc:cxnChg>
        <pc:cxnChg chg="mod">
          <ac:chgData name="Rui TANG" userId="2febc7dc70731ad3" providerId="LiveId" clId="{955D0615-1AAD-4014-94C2-131F36ECED94}" dt="2022-10-28T06:36:32.015" v="132" actId="478"/>
          <ac:cxnSpMkLst>
            <pc:docMk/>
            <pc:sldMk cId="2662635403" sldId="258"/>
            <ac:cxnSpMk id="15" creationId="{93C813AD-32BA-8DA8-5AD9-3D4AB378FB4A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17" creationId="{4BD5FA03-9F71-FD59-1A85-E757AE3A6748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18" creationId="{A77BE8DE-1DD8-C36E-7040-13DCA51327E1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19" creationId="{2E576F65-03F6-7CE6-B963-D922861E3ABA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20" creationId="{A8A674CB-F315-44EA-97CD-353935A955E3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28" creationId="{1573E1BE-1EEC-8503-CD7E-728B186C8ABA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29" creationId="{2909D5F1-FFCF-487D-792A-3BF4C9D63AA5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30" creationId="{FAFDAC0C-35B8-D083-4885-FC9502B480DE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31" creationId="{37DAFE2A-B7F6-26BC-C23A-FF36FAFF966F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38" creationId="{9D3F740A-D1BA-6B61-0ADE-5F02DF8755A2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39" creationId="{7CB61AF4-3EB6-EC58-69F4-0CDEEE1B9140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40" creationId="{EFCA18B3-6C66-E947-EBFF-45C163127CA5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41" creationId="{F4746110-52FC-8295-C4C4-270D316927E4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48" creationId="{D9F6EC21-FFBC-4C64-25CB-373654842EF5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49" creationId="{59D20C23-215E-6692-AAD8-6CED57006C54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50" creationId="{E22A63D9-1577-25A3-496B-3E3F2A7A5729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51" creationId="{27CC1308-0355-7F48-E840-AC9FFDC1BD5A}"/>
          </ac:cxnSpMkLst>
        </pc:cxnChg>
        <pc:cxnChg chg="mod">
          <ac:chgData name="Rui TANG" userId="2febc7dc70731ad3" providerId="LiveId" clId="{955D0615-1AAD-4014-94C2-131F36ECED94}" dt="2022-10-28T06:38:00.401" v="142"/>
          <ac:cxnSpMkLst>
            <pc:docMk/>
            <pc:sldMk cId="2662635403" sldId="258"/>
            <ac:cxnSpMk id="68" creationId="{C14B7EB5-7803-EF82-87D3-78AD3B8EFCAC}"/>
          </ac:cxnSpMkLst>
        </pc:cxnChg>
        <pc:cxnChg chg="mod">
          <ac:chgData name="Rui TANG" userId="2febc7dc70731ad3" providerId="LiveId" clId="{955D0615-1AAD-4014-94C2-131F36ECED94}" dt="2022-10-28T06:38:00.401" v="142"/>
          <ac:cxnSpMkLst>
            <pc:docMk/>
            <pc:sldMk cId="2662635403" sldId="258"/>
            <ac:cxnSpMk id="69" creationId="{FED66C0B-A5A8-74F7-9894-2305BD2BB01B}"/>
          </ac:cxnSpMkLst>
        </pc:cxnChg>
        <pc:cxnChg chg="mod">
          <ac:chgData name="Rui TANG" userId="2febc7dc70731ad3" providerId="LiveId" clId="{955D0615-1AAD-4014-94C2-131F36ECED94}" dt="2022-10-28T06:38:00.401" v="142"/>
          <ac:cxnSpMkLst>
            <pc:docMk/>
            <pc:sldMk cId="2662635403" sldId="258"/>
            <ac:cxnSpMk id="70" creationId="{DBF52643-8E60-B281-9225-A87AF0AC591A}"/>
          </ac:cxnSpMkLst>
        </pc:cxnChg>
        <pc:cxnChg chg="mod">
          <ac:chgData name="Rui TANG" userId="2febc7dc70731ad3" providerId="LiveId" clId="{955D0615-1AAD-4014-94C2-131F36ECED94}" dt="2022-10-28T06:38:00.401" v="142"/>
          <ac:cxnSpMkLst>
            <pc:docMk/>
            <pc:sldMk cId="2662635403" sldId="258"/>
            <ac:cxnSpMk id="71" creationId="{94E850E2-4196-6760-C2AB-6A29338F0441}"/>
          </ac:cxnSpMkLst>
        </pc:cxnChg>
        <pc:cxnChg chg="mod">
          <ac:chgData name="Rui TANG" userId="2febc7dc70731ad3" providerId="LiveId" clId="{955D0615-1AAD-4014-94C2-131F36ECED94}" dt="2022-10-28T06:38:06.418" v="144"/>
          <ac:cxnSpMkLst>
            <pc:docMk/>
            <pc:sldMk cId="2662635403" sldId="258"/>
            <ac:cxnSpMk id="108" creationId="{D78B5251-E858-E89C-E13F-9F5503E6FD24}"/>
          </ac:cxnSpMkLst>
        </pc:cxnChg>
        <pc:cxnChg chg="mod">
          <ac:chgData name="Rui TANG" userId="2febc7dc70731ad3" providerId="LiveId" clId="{955D0615-1AAD-4014-94C2-131F36ECED94}" dt="2022-10-28T06:38:06.418" v="144"/>
          <ac:cxnSpMkLst>
            <pc:docMk/>
            <pc:sldMk cId="2662635403" sldId="258"/>
            <ac:cxnSpMk id="109" creationId="{52E3FA29-A232-23F9-1677-9FF785776CEB}"/>
          </ac:cxnSpMkLst>
        </pc:cxnChg>
        <pc:cxnChg chg="mod">
          <ac:chgData name="Rui TANG" userId="2febc7dc70731ad3" providerId="LiveId" clId="{955D0615-1AAD-4014-94C2-131F36ECED94}" dt="2022-10-28T06:38:06.418" v="144"/>
          <ac:cxnSpMkLst>
            <pc:docMk/>
            <pc:sldMk cId="2662635403" sldId="258"/>
            <ac:cxnSpMk id="110" creationId="{DC241F80-09DA-2CF7-9B6F-FEB12E0A707D}"/>
          </ac:cxnSpMkLst>
        </pc:cxnChg>
        <pc:cxnChg chg="mod">
          <ac:chgData name="Rui TANG" userId="2febc7dc70731ad3" providerId="LiveId" clId="{955D0615-1AAD-4014-94C2-131F36ECED94}" dt="2022-10-28T06:38:06.418" v="144"/>
          <ac:cxnSpMkLst>
            <pc:docMk/>
            <pc:sldMk cId="2662635403" sldId="258"/>
            <ac:cxnSpMk id="111" creationId="{BB877609-ADF2-ADF5-7166-8D08F6BF3680}"/>
          </ac:cxnSpMkLst>
        </pc:cxnChg>
        <pc:cxnChg chg="mod">
          <ac:chgData name="Rui TANG" userId="2febc7dc70731ad3" providerId="LiveId" clId="{955D0615-1AAD-4014-94C2-131F36ECED94}" dt="2022-10-28T06:40:56.531" v="166"/>
          <ac:cxnSpMkLst>
            <pc:docMk/>
            <pc:sldMk cId="2662635403" sldId="258"/>
            <ac:cxnSpMk id="161" creationId="{0C3E33C4-36EF-8B98-2749-413883D396A7}"/>
          </ac:cxnSpMkLst>
        </pc:cxnChg>
        <pc:cxnChg chg="mod">
          <ac:chgData name="Rui TANG" userId="2febc7dc70731ad3" providerId="LiveId" clId="{955D0615-1AAD-4014-94C2-131F36ECED94}" dt="2022-10-28T06:40:56.531" v="166"/>
          <ac:cxnSpMkLst>
            <pc:docMk/>
            <pc:sldMk cId="2662635403" sldId="258"/>
            <ac:cxnSpMk id="162" creationId="{152D8C1A-74B5-07EB-70F6-F197933D3D08}"/>
          </ac:cxnSpMkLst>
        </pc:cxnChg>
        <pc:cxnChg chg="mod">
          <ac:chgData name="Rui TANG" userId="2febc7dc70731ad3" providerId="LiveId" clId="{955D0615-1AAD-4014-94C2-131F36ECED94}" dt="2022-10-28T06:40:56.531" v="166"/>
          <ac:cxnSpMkLst>
            <pc:docMk/>
            <pc:sldMk cId="2662635403" sldId="258"/>
            <ac:cxnSpMk id="163" creationId="{AC92F70B-8921-435F-1AD2-0B48460CA786}"/>
          </ac:cxnSpMkLst>
        </pc:cxnChg>
        <pc:cxnChg chg="mod">
          <ac:chgData name="Rui TANG" userId="2febc7dc70731ad3" providerId="LiveId" clId="{955D0615-1AAD-4014-94C2-131F36ECED94}" dt="2022-10-28T06:40:56.531" v="166"/>
          <ac:cxnSpMkLst>
            <pc:docMk/>
            <pc:sldMk cId="2662635403" sldId="258"/>
            <ac:cxnSpMk id="164" creationId="{7D0CCD1B-5A7E-C3EF-F10A-D20B7E653644}"/>
          </ac:cxnSpMkLst>
        </pc:cxnChg>
        <pc:cxnChg chg="mod">
          <ac:chgData name="Rui TANG" userId="2febc7dc70731ad3" providerId="LiveId" clId="{955D0615-1AAD-4014-94C2-131F36ECED94}" dt="2022-10-28T06:41:01.698" v="168"/>
          <ac:cxnSpMkLst>
            <pc:docMk/>
            <pc:sldMk cId="2662635403" sldId="258"/>
            <ac:cxnSpMk id="171" creationId="{D34FEBAB-4632-A577-5744-616FBE2BB66A}"/>
          </ac:cxnSpMkLst>
        </pc:cxnChg>
        <pc:cxnChg chg="mod">
          <ac:chgData name="Rui TANG" userId="2febc7dc70731ad3" providerId="LiveId" clId="{955D0615-1AAD-4014-94C2-131F36ECED94}" dt="2022-10-28T06:41:01.698" v="168"/>
          <ac:cxnSpMkLst>
            <pc:docMk/>
            <pc:sldMk cId="2662635403" sldId="258"/>
            <ac:cxnSpMk id="172" creationId="{26D2D667-7867-1390-B36C-91A00FDD3F80}"/>
          </ac:cxnSpMkLst>
        </pc:cxnChg>
        <pc:cxnChg chg="mod">
          <ac:chgData name="Rui TANG" userId="2febc7dc70731ad3" providerId="LiveId" clId="{955D0615-1AAD-4014-94C2-131F36ECED94}" dt="2022-10-28T06:41:01.698" v="168"/>
          <ac:cxnSpMkLst>
            <pc:docMk/>
            <pc:sldMk cId="2662635403" sldId="258"/>
            <ac:cxnSpMk id="173" creationId="{90E3AECE-11FE-7C06-8773-240BA9E36103}"/>
          </ac:cxnSpMkLst>
        </pc:cxnChg>
        <pc:cxnChg chg="mod">
          <ac:chgData name="Rui TANG" userId="2febc7dc70731ad3" providerId="LiveId" clId="{955D0615-1AAD-4014-94C2-131F36ECED94}" dt="2022-10-28T06:41:01.698" v="168"/>
          <ac:cxnSpMkLst>
            <pc:docMk/>
            <pc:sldMk cId="2662635403" sldId="258"/>
            <ac:cxnSpMk id="174" creationId="{5A8BB437-255E-5007-4B41-A78D7D9F1705}"/>
          </ac:cxnSpMkLst>
        </pc:cxnChg>
        <pc:cxnChg chg="mod">
          <ac:chgData name="Rui TANG" userId="2febc7dc70731ad3" providerId="LiveId" clId="{955D0615-1AAD-4014-94C2-131F36ECED94}" dt="2022-10-28T06:43:41.737" v="181"/>
          <ac:cxnSpMkLst>
            <pc:docMk/>
            <pc:sldMk cId="2662635403" sldId="258"/>
            <ac:cxnSpMk id="181" creationId="{BE56A79A-5226-4821-76C5-31474DD481B1}"/>
          </ac:cxnSpMkLst>
        </pc:cxnChg>
        <pc:cxnChg chg="mod">
          <ac:chgData name="Rui TANG" userId="2febc7dc70731ad3" providerId="LiveId" clId="{955D0615-1AAD-4014-94C2-131F36ECED94}" dt="2022-10-28T06:43:41.737" v="181"/>
          <ac:cxnSpMkLst>
            <pc:docMk/>
            <pc:sldMk cId="2662635403" sldId="258"/>
            <ac:cxnSpMk id="182" creationId="{27E0B0FD-7384-F4ED-3C3B-ADEA6C0723FA}"/>
          </ac:cxnSpMkLst>
        </pc:cxnChg>
        <pc:cxnChg chg="mod">
          <ac:chgData name="Rui TANG" userId="2febc7dc70731ad3" providerId="LiveId" clId="{955D0615-1AAD-4014-94C2-131F36ECED94}" dt="2022-10-28T06:43:41.737" v="181"/>
          <ac:cxnSpMkLst>
            <pc:docMk/>
            <pc:sldMk cId="2662635403" sldId="258"/>
            <ac:cxnSpMk id="183" creationId="{D035DA39-76FE-92B7-7A08-6C5A5136CFFD}"/>
          </ac:cxnSpMkLst>
        </pc:cxnChg>
        <pc:cxnChg chg="mod">
          <ac:chgData name="Rui TANG" userId="2febc7dc70731ad3" providerId="LiveId" clId="{955D0615-1AAD-4014-94C2-131F36ECED94}" dt="2022-10-28T06:43:41.737" v="181"/>
          <ac:cxnSpMkLst>
            <pc:docMk/>
            <pc:sldMk cId="2662635403" sldId="258"/>
            <ac:cxnSpMk id="184" creationId="{54BC9845-F8A1-D2EB-B6EA-1D0D9C756D68}"/>
          </ac:cxnSpMkLst>
        </pc:cxnChg>
        <pc:cxnChg chg="mod">
          <ac:chgData name="Rui TANG" userId="2febc7dc70731ad3" providerId="LiveId" clId="{955D0615-1AAD-4014-94C2-131F36ECED94}" dt="2022-10-28T06:43:45.268" v="183"/>
          <ac:cxnSpMkLst>
            <pc:docMk/>
            <pc:sldMk cId="2662635403" sldId="258"/>
            <ac:cxnSpMk id="191" creationId="{72F14D0D-8F81-1486-C8DE-715998697724}"/>
          </ac:cxnSpMkLst>
        </pc:cxnChg>
        <pc:cxnChg chg="mod">
          <ac:chgData name="Rui TANG" userId="2febc7dc70731ad3" providerId="LiveId" clId="{955D0615-1AAD-4014-94C2-131F36ECED94}" dt="2022-10-28T06:43:45.268" v="183"/>
          <ac:cxnSpMkLst>
            <pc:docMk/>
            <pc:sldMk cId="2662635403" sldId="258"/>
            <ac:cxnSpMk id="192" creationId="{9D50F9C0-2C93-A9EF-70DE-D2FBCACB938F}"/>
          </ac:cxnSpMkLst>
        </pc:cxnChg>
        <pc:cxnChg chg="mod">
          <ac:chgData name="Rui TANG" userId="2febc7dc70731ad3" providerId="LiveId" clId="{955D0615-1AAD-4014-94C2-131F36ECED94}" dt="2022-10-28T06:44:44.279" v="189" actId="478"/>
          <ac:cxnSpMkLst>
            <pc:docMk/>
            <pc:sldMk cId="2662635403" sldId="258"/>
            <ac:cxnSpMk id="193" creationId="{2CB7673C-3A08-8DBD-3409-1BCF5E94D0EC}"/>
          </ac:cxnSpMkLst>
        </pc:cxnChg>
        <pc:cxnChg chg="mod">
          <ac:chgData name="Rui TANG" userId="2febc7dc70731ad3" providerId="LiveId" clId="{955D0615-1AAD-4014-94C2-131F36ECED94}" dt="2022-10-28T06:43:45.268" v="183"/>
          <ac:cxnSpMkLst>
            <pc:docMk/>
            <pc:sldMk cId="2662635403" sldId="258"/>
            <ac:cxnSpMk id="194" creationId="{605E2A9B-D5E9-D910-56CC-B40FF7C0D0F4}"/>
          </ac:cxnSpMkLst>
        </pc:cxnChg>
      </pc:sldChg>
      <pc:sldChg chg="addSp delSp modSp add del mod">
        <pc:chgData name="Rui TANG" userId="2febc7dc70731ad3" providerId="LiveId" clId="{955D0615-1AAD-4014-94C2-131F36ECED94}" dt="2022-10-28T07:09:33.881" v="388" actId="47"/>
        <pc:sldMkLst>
          <pc:docMk/>
          <pc:sldMk cId="2584467380" sldId="259"/>
        </pc:sldMkLst>
        <pc:spChg chg="add mod">
          <ac:chgData name="Rui TANG" userId="2febc7dc70731ad3" providerId="LiveId" clId="{955D0615-1AAD-4014-94C2-131F36ECED94}" dt="2022-10-28T06:59:36.931" v="322" actId="20577"/>
          <ac:spMkLst>
            <pc:docMk/>
            <pc:sldMk cId="2584467380" sldId="259"/>
            <ac:spMk id="2" creationId="{DF34E511-F293-BCD2-8A69-90635B2902D5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9" creationId="{D055BDE8-F6C9-9FD8-41A2-3D3A7B0D3953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11" creationId="{D861C136-A9BE-E5EF-EF04-97CC31899EDB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12" creationId="{7B8B428B-1BCD-DEC4-433B-B23B7BD72814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16" creationId="{4359F2ED-7247-0C76-EE20-592FE653D262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17" creationId="{1A0C0E09-679C-29A7-7476-04226E6A9854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24" creationId="{C3F944D1-0EBC-CED6-A046-0C6B594DCF19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25" creationId="{78B3E767-1B72-B9FB-EEAE-C163E39E13D3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26" creationId="{65BADBF6-21A8-AD33-C10F-D55991EB5D78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27" creationId="{F8F2CF62-48FE-EB15-CF77-725E0EDEB685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28" creationId="{F163CE93-57B6-F348-E3B2-C89A707F1257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34" creationId="{1653DB58-FA60-22A6-E8E3-9056BCBD2BBD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35" creationId="{07477F75-1148-E39C-10D5-794E9992983B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36" creationId="{B984C385-DCDF-41DA-379E-5DB9295B80D5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37" creationId="{3CB9FAF5-2CE7-3CBA-ACC9-D7B12684C594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38" creationId="{BBCF867B-6FFC-900D-6D53-641AFA446541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44" creationId="{EEE204AE-E1F7-2B8D-4595-32AB7129F5F9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45" creationId="{FF11D53C-3463-6E44-52B1-E68C8E4C81AF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46" creationId="{F499148A-E8A4-25E3-F2D2-0175C55B7D77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47" creationId="{3C0896B5-1A5B-C012-1B8E-AA1E360E4B3B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48" creationId="{A8C934ED-2F6F-5E9C-4FE6-E5AEFD73B740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64" creationId="{BECC53AB-BE54-2E14-012C-B67756448B69}"/>
          </ac:spMkLst>
        </pc:spChg>
        <pc:spChg chg="mod">
          <ac:chgData name="Rui TANG" userId="2febc7dc70731ad3" providerId="LiveId" clId="{955D0615-1AAD-4014-94C2-131F36ECED94}" dt="2022-10-28T07:00:20.098" v="329" actId="13822"/>
          <ac:spMkLst>
            <pc:docMk/>
            <pc:sldMk cId="2584467380" sldId="259"/>
            <ac:spMk id="65" creationId="{B9E78292-A37E-FC32-C50D-55CA0153990F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66" creationId="{4009D892-E906-0C4F-1CB1-C7AEE18DC2E5}"/>
          </ac:spMkLst>
        </pc:spChg>
        <pc:spChg chg="mod">
          <ac:chgData name="Rui TANG" userId="2febc7dc70731ad3" providerId="LiveId" clId="{955D0615-1AAD-4014-94C2-131F36ECED94}" dt="2022-10-28T07:00:22.783" v="330" actId="13822"/>
          <ac:spMkLst>
            <pc:docMk/>
            <pc:sldMk cId="2584467380" sldId="259"/>
            <ac:spMk id="67" creationId="{459211A6-0694-4C4E-2899-7FCCEF9BA3EE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68" creationId="{140B7F25-358A-0678-2225-D2D63FECE902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104" creationId="{495854BA-ABA8-7FFA-09A5-EDC9CD60FFC0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105" creationId="{B5553082-D981-72FC-5E4E-704D12F987D8}"/>
          </ac:spMkLst>
        </pc:spChg>
        <pc:spChg chg="mod">
          <ac:chgData name="Rui TANG" userId="2febc7dc70731ad3" providerId="LiveId" clId="{955D0615-1AAD-4014-94C2-131F36ECED94}" dt="2022-10-28T07:00:26.768" v="332" actId="13822"/>
          <ac:spMkLst>
            <pc:docMk/>
            <pc:sldMk cId="2584467380" sldId="259"/>
            <ac:spMk id="106" creationId="{1E5DCB5D-D12F-6CC6-206E-FE9664A0D63D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107" creationId="{BF9E8065-C9C5-8AC2-8404-6FEA65DEAD56}"/>
          </ac:spMkLst>
        </pc:spChg>
        <pc:spChg chg="mod">
          <ac:chgData name="Rui TANG" userId="2febc7dc70731ad3" providerId="LiveId" clId="{955D0615-1AAD-4014-94C2-131F36ECED94}" dt="2022-10-28T07:00:25.065" v="331" actId="13822"/>
          <ac:spMkLst>
            <pc:docMk/>
            <pc:sldMk cId="2584467380" sldId="259"/>
            <ac:spMk id="108" creationId="{AF2E0168-CB43-DEFD-6E18-5575BB353504}"/>
          </ac:spMkLst>
        </pc:spChg>
        <pc:spChg chg="mod">
          <ac:chgData name="Rui TANG" userId="2febc7dc70731ad3" providerId="LiveId" clId="{955D0615-1AAD-4014-94C2-131F36ECED94}" dt="2022-10-28T06:58:06.199" v="285" actId="13822"/>
          <ac:spMkLst>
            <pc:docMk/>
            <pc:sldMk cId="2584467380" sldId="259"/>
            <ac:spMk id="115" creationId="{F84D2E72-EF79-500F-EF08-D0360B33B021}"/>
          </ac:spMkLst>
        </pc:spChg>
        <pc:spChg chg="mod">
          <ac:chgData name="Rui TANG" userId="2febc7dc70731ad3" providerId="LiveId" clId="{955D0615-1AAD-4014-94C2-131F36ECED94}" dt="2022-10-28T06:58:10.889" v="286" actId="13822"/>
          <ac:spMkLst>
            <pc:docMk/>
            <pc:sldMk cId="2584467380" sldId="259"/>
            <ac:spMk id="116" creationId="{8D48DB68-9404-C234-70D5-7B5D56F7EC20}"/>
          </ac:spMkLst>
        </pc:spChg>
        <pc:spChg chg="mod">
          <ac:chgData name="Rui TANG" userId="2febc7dc70731ad3" providerId="LiveId" clId="{955D0615-1AAD-4014-94C2-131F36ECED94}" dt="2022-10-28T06:58:17.522" v="287" actId="13822"/>
          <ac:spMkLst>
            <pc:docMk/>
            <pc:sldMk cId="2584467380" sldId="259"/>
            <ac:spMk id="125" creationId="{392866C4-F588-503B-20D9-8A3E5B6A8DA7}"/>
          </ac:spMkLst>
        </pc:spChg>
        <pc:spChg chg="mod">
          <ac:chgData name="Rui TANG" userId="2febc7dc70731ad3" providerId="LiveId" clId="{955D0615-1AAD-4014-94C2-131F36ECED94}" dt="2022-10-28T06:58:19.038" v="288" actId="13822"/>
          <ac:spMkLst>
            <pc:docMk/>
            <pc:sldMk cId="2584467380" sldId="259"/>
            <ac:spMk id="128" creationId="{4C19E0C1-39E5-F648-EAE9-1E72C260DF2A}"/>
          </ac:spMkLst>
        </pc:spChg>
        <pc:spChg chg="mod">
          <ac:chgData name="Rui TANG" userId="2febc7dc70731ad3" providerId="LiveId" clId="{955D0615-1AAD-4014-94C2-131F36ECED94}" dt="2022-10-28T06:58:23.698" v="289" actId="13822"/>
          <ac:spMkLst>
            <pc:docMk/>
            <pc:sldMk cId="2584467380" sldId="259"/>
            <ac:spMk id="137" creationId="{F512A4A3-E5C7-4345-3036-EB9FDAF7A4CE}"/>
          </ac:spMkLst>
        </pc:spChg>
        <pc:spChg chg="mod">
          <ac:chgData name="Rui TANG" userId="2febc7dc70731ad3" providerId="LiveId" clId="{955D0615-1AAD-4014-94C2-131F36ECED94}" dt="2022-10-28T06:58:25.287" v="290" actId="13822"/>
          <ac:spMkLst>
            <pc:docMk/>
            <pc:sldMk cId="2584467380" sldId="259"/>
            <ac:spMk id="138" creationId="{12BF7C71-9841-2382-7322-B5420764DF34}"/>
          </ac:spMkLst>
        </pc:spChg>
        <pc:spChg chg="mod">
          <ac:chgData name="Rui TANG" userId="2febc7dc70731ad3" providerId="LiveId" clId="{955D0615-1AAD-4014-94C2-131F36ECED94}" dt="2022-10-28T06:58:28.277" v="291" actId="13822"/>
          <ac:spMkLst>
            <pc:docMk/>
            <pc:sldMk cId="2584467380" sldId="259"/>
            <ac:spMk id="146" creationId="{48FFE0B4-61BD-EA96-B140-0228752DB32A}"/>
          </ac:spMkLst>
        </pc:spChg>
        <pc:spChg chg="mod">
          <ac:chgData name="Rui TANG" userId="2febc7dc70731ad3" providerId="LiveId" clId="{955D0615-1AAD-4014-94C2-131F36ECED94}" dt="2022-10-28T06:58:29.393" v="292" actId="13822"/>
          <ac:spMkLst>
            <pc:docMk/>
            <pc:sldMk cId="2584467380" sldId="259"/>
            <ac:spMk id="147" creationId="{358149A2-F1D3-EF95-B005-2577339082F9}"/>
          </ac:spMkLst>
        </pc:spChg>
        <pc:spChg chg="del mod">
          <ac:chgData name="Rui TANG" userId="2febc7dc70731ad3" providerId="LiveId" clId="{955D0615-1AAD-4014-94C2-131F36ECED94}" dt="2022-10-28T06:57:35.578" v="283" actId="478"/>
          <ac:spMkLst>
            <pc:docMk/>
            <pc:sldMk cId="2584467380" sldId="259"/>
            <ac:spMk id="153" creationId="{986574A7-7349-64F6-D1BD-A8FF79C51A71}"/>
          </ac:spMkLst>
        </pc:spChg>
        <pc:spChg chg="del">
          <ac:chgData name="Rui TANG" userId="2febc7dc70731ad3" providerId="LiveId" clId="{955D0615-1AAD-4014-94C2-131F36ECED94}" dt="2022-10-28T06:57:35.578" v="283" actId="478"/>
          <ac:spMkLst>
            <pc:docMk/>
            <pc:sldMk cId="2584467380" sldId="259"/>
            <ac:spMk id="154" creationId="{353C0F30-CDCC-456F-B11D-E5892FAB3D5C}"/>
          </ac:spMkLst>
        </pc:spChg>
        <pc:spChg chg="mod">
          <ac:chgData name="Rui TANG" userId="2febc7dc70731ad3" providerId="LiveId" clId="{955D0615-1AAD-4014-94C2-131F36ECED94}" dt="2022-10-28T07:02:13.276" v="347" actId="20577"/>
          <ac:spMkLst>
            <pc:docMk/>
            <pc:sldMk cId="2584467380" sldId="259"/>
            <ac:spMk id="155" creationId="{46FBE80C-449C-50F7-05C6-B973468AFB11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157" creationId="{855852F0-2BDB-BD9D-6AF9-CB847F34810D}"/>
          </ac:spMkLst>
        </pc:spChg>
        <pc:spChg chg="mod">
          <ac:chgData name="Rui TANG" userId="2febc7dc70731ad3" providerId="LiveId" clId="{955D0615-1AAD-4014-94C2-131F36ECED94}" dt="2022-10-28T07:00:29.606" v="333" actId="13822"/>
          <ac:spMkLst>
            <pc:docMk/>
            <pc:sldMk cId="2584467380" sldId="259"/>
            <ac:spMk id="158" creationId="{8F60345D-AB62-4B74-9B2E-83304C44F27C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159" creationId="{D8905413-C5F4-E8AE-A4BB-B5F3D71F582D}"/>
          </ac:spMkLst>
        </pc:spChg>
        <pc:spChg chg="mod">
          <ac:chgData name="Rui TANG" userId="2febc7dc70731ad3" providerId="LiveId" clId="{955D0615-1AAD-4014-94C2-131F36ECED94}" dt="2022-10-28T07:00:31.272" v="334" actId="13822"/>
          <ac:spMkLst>
            <pc:docMk/>
            <pc:sldMk cId="2584467380" sldId="259"/>
            <ac:spMk id="160" creationId="{7C7FC280-5BDE-83B9-9959-EC22B5B64A32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161" creationId="{CB9A9EF6-446E-B27A-8B9D-DD37A59DE629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167" creationId="{ACBAAEB6-EED7-3CC3-C4DD-FECE29FFA02D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168" creationId="{54EC076D-BA9D-FB0C-8C37-099B51C978F3}"/>
          </ac:spMkLst>
        </pc:spChg>
        <pc:spChg chg="mod">
          <ac:chgData name="Rui TANG" userId="2febc7dc70731ad3" providerId="LiveId" clId="{955D0615-1AAD-4014-94C2-131F36ECED94}" dt="2022-10-28T07:00:35.349" v="336" actId="13822"/>
          <ac:spMkLst>
            <pc:docMk/>
            <pc:sldMk cId="2584467380" sldId="259"/>
            <ac:spMk id="169" creationId="{4A69E2A7-2188-6B21-2D99-B2FC0ACAD567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170" creationId="{46CD8BFC-1114-6ABE-38BE-11D098C3FCFD}"/>
          </ac:spMkLst>
        </pc:spChg>
        <pc:spChg chg="mod">
          <ac:chgData name="Rui TANG" userId="2febc7dc70731ad3" providerId="LiveId" clId="{955D0615-1AAD-4014-94C2-131F36ECED94}" dt="2022-10-28T07:00:33.735" v="335" actId="13822"/>
          <ac:spMkLst>
            <pc:docMk/>
            <pc:sldMk cId="2584467380" sldId="259"/>
            <ac:spMk id="171" creationId="{D5CEEA2A-40A4-317A-7961-11DBF1771207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177" creationId="{C4A436B5-A464-91F8-BC15-2B96ED8D3F2D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178" creationId="{B9C82C5F-ABF5-9F33-20F4-22A1AC2CB79C}"/>
          </ac:spMkLst>
        </pc:spChg>
        <pc:spChg chg="mod">
          <ac:chgData name="Rui TANG" userId="2febc7dc70731ad3" providerId="LiveId" clId="{955D0615-1AAD-4014-94C2-131F36ECED94}" dt="2022-10-28T07:01:35.729" v="338" actId="13822"/>
          <ac:spMkLst>
            <pc:docMk/>
            <pc:sldMk cId="2584467380" sldId="259"/>
            <ac:spMk id="179" creationId="{9508CA3F-62EA-F6C9-B822-4A026F15D8CA}"/>
          </ac:spMkLst>
        </pc:spChg>
        <pc:spChg chg="mod">
          <ac:chgData name="Rui TANG" userId="2febc7dc70731ad3" providerId="LiveId" clId="{955D0615-1AAD-4014-94C2-131F36ECED94}" dt="2022-10-28T07:01:34.117" v="337" actId="13822"/>
          <ac:spMkLst>
            <pc:docMk/>
            <pc:sldMk cId="2584467380" sldId="259"/>
            <ac:spMk id="180" creationId="{AB4E2E54-8A73-1121-71A5-C9FD042451F6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181" creationId="{EC15B684-EADB-3364-D5A6-AACCD1ABC81C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187" creationId="{CBC00382-A14B-3176-F01A-C315FF736C45}"/>
          </ac:spMkLst>
        </pc:spChg>
        <pc:spChg chg="mod">
          <ac:chgData name="Rui TANG" userId="2febc7dc70731ad3" providerId="LiveId" clId="{955D0615-1AAD-4014-94C2-131F36ECED94}" dt="2022-10-28T07:01:39.349" v="340" actId="13822"/>
          <ac:spMkLst>
            <pc:docMk/>
            <pc:sldMk cId="2584467380" sldId="259"/>
            <ac:spMk id="188" creationId="{B0681E83-F6E3-5B9B-9372-C9D6543E710B}"/>
          </ac:spMkLst>
        </pc:spChg>
        <pc:spChg chg="mod">
          <ac:chgData name="Rui TANG" userId="2febc7dc70731ad3" providerId="LiveId" clId="{955D0615-1AAD-4014-94C2-131F36ECED94}" dt="2022-10-28T07:01:38.009" v="339" actId="13822"/>
          <ac:spMkLst>
            <pc:docMk/>
            <pc:sldMk cId="2584467380" sldId="259"/>
            <ac:spMk id="189" creationId="{0E938ADF-4FC4-7880-108D-8B3A0BB716CA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190" creationId="{3CB57744-68A1-3EFD-F1DB-3EE2120A32FB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191" creationId="{7C3F2541-C6CD-6462-F798-60F15955CAB7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197" creationId="{9482BB07-1CD9-6BCA-6BA8-F11E104E16C0}"/>
          </ac:spMkLst>
        </pc:spChg>
        <pc:spChg chg="mod">
          <ac:chgData name="Rui TANG" userId="2febc7dc70731ad3" providerId="LiveId" clId="{955D0615-1AAD-4014-94C2-131F36ECED94}" dt="2022-10-28T07:01:42.912" v="341" actId="13822"/>
          <ac:spMkLst>
            <pc:docMk/>
            <pc:sldMk cId="2584467380" sldId="259"/>
            <ac:spMk id="198" creationId="{75E47E37-AC36-702A-59B3-0743C0EB67CE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199" creationId="{55B53035-E2C7-52F8-D5B9-A2D7FE5E41FD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200" creationId="{3CA3F88E-E069-B656-DB95-4D73AC728A84}"/>
          </ac:spMkLst>
        </pc:spChg>
        <pc:spChg chg="mod">
          <ac:chgData name="Rui TANG" userId="2febc7dc70731ad3" providerId="LiveId" clId="{955D0615-1AAD-4014-94C2-131F36ECED94}" dt="2022-10-28T07:01:44.317" v="342" actId="13822"/>
          <ac:spMkLst>
            <pc:docMk/>
            <pc:sldMk cId="2584467380" sldId="259"/>
            <ac:spMk id="201" creationId="{6B950CE6-5D8D-4490-EF83-762C002487E6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207" creationId="{C1FD15D9-5A69-844F-5663-07D5164DF264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208" creationId="{FF021613-EDDD-7ADE-67AC-8788CEF35233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209" creationId="{F94C360F-01CC-3C05-1C65-7EC0EF69DD0D}"/>
          </ac:spMkLst>
        </pc:spChg>
        <pc:spChg chg="mod">
          <ac:chgData name="Rui TANG" userId="2febc7dc70731ad3" providerId="LiveId" clId="{955D0615-1AAD-4014-94C2-131F36ECED94}" dt="2022-10-28T07:01:48.474" v="344" actId="13822"/>
          <ac:spMkLst>
            <pc:docMk/>
            <pc:sldMk cId="2584467380" sldId="259"/>
            <ac:spMk id="210" creationId="{5F0F2C1E-AC6E-C20C-3852-0E3C2A5FFA16}"/>
          </ac:spMkLst>
        </pc:spChg>
        <pc:spChg chg="mod">
          <ac:chgData name="Rui TANG" userId="2febc7dc70731ad3" providerId="LiveId" clId="{955D0615-1AAD-4014-94C2-131F36ECED94}" dt="2022-10-28T07:01:46.248" v="343" actId="13822"/>
          <ac:spMkLst>
            <pc:docMk/>
            <pc:sldMk cId="2584467380" sldId="259"/>
            <ac:spMk id="211" creationId="{E06324E9-88F3-8F63-3BFF-65B4A99588FA}"/>
          </ac:spMkLst>
        </pc:spChg>
        <pc:grpChg chg="add del mod">
          <ac:chgData name="Rui TANG" userId="2febc7dc70731ad3" providerId="LiveId" clId="{955D0615-1AAD-4014-94C2-131F36ECED94}" dt="2022-10-28T06:59:46.015" v="324"/>
          <ac:grpSpMkLst>
            <pc:docMk/>
            <pc:sldMk cId="2584467380" sldId="259"/>
            <ac:grpSpMk id="3" creationId="{0BA04466-C1D8-7516-B218-D9F43D98CF2F}"/>
          </ac:grpSpMkLst>
        </pc:grpChg>
        <pc:grpChg chg="del">
          <ac:chgData name="Rui TANG" userId="2febc7dc70731ad3" providerId="LiveId" clId="{955D0615-1AAD-4014-94C2-131F36ECED94}" dt="2022-10-28T06:57:35.578" v="283" actId="478"/>
          <ac:grpSpMkLst>
            <pc:docMk/>
            <pc:sldMk cId="2584467380" sldId="259"/>
            <ac:grpSpMk id="22" creationId="{CAA1B88D-1FC5-4147-19C9-E1DAF09B0FAA}"/>
          </ac:grpSpMkLst>
        </pc:grpChg>
        <pc:grpChg chg="add del mod">
          <ac:chgData name="Rui TANG" userId="2febc7dc70731ad3" providerId="LiveId" clId="{955D0615-1AAD-4014-94C2-131F36ECED94}" dt="2022-10-28T06:59:46.015" v="324"/>
          <ac:grpSpMkLst>
            <pc:docMk/>
            <pc:sldMk cId="2584467380" sldId="259"/>
            <ac:grpSpMk id="23" creationId="{26291E8B-DBD5-2693-0CE0-C71B06E918F1}"/>
          </ac:grpSpMkLst>
        </pc:grpChg>
        <pc:grpChg chg="add del mod">
          <ac:chgData name="Rui TANG" userId="2febc7dc70731ad3" providerId="LiveId" clId="{955D0615-1AAD-4014-94C2-131F36ECED94}" dt="2022-10-28T06:59:46.015" v="324"/>
          <ac:grpSpMkLst>
            <pc:docMk/>
            <pc:sldMk cId="2584467380" sldId="259"/>
            <ac:grpSpMk id="33" creationId="{E7D2591C-93E1-0C69-2349-B5223C8DAB32}"/>
          </ac:grpSpMkLst>
        </pc:grpChg>
        <pc:grpChg chg="add del mod">
          <ac:chgData name="Rui TANG" userId="2febc7dc70731ad3" providerId="LiveId" clId="{955D0615-1AAD-4014-94C2-131F36ECED94}" dt="2022-10-28T06:59:46.015" v="324"/>
          <ac:grpSpMkLst>
            <pc:docMk/>
            <pc:sldMk cId="2584467380" sldId="259"/>
            <ac:grpSpMk id="43" creationId="{336130BB-4AD9-DB9A-B843-8B6634E25939}"/>
          </ac:grpSpMkLst>
        </pc:grpChg>
        <pc:grpChg chg="del">
          <ac:chgData name="Rui TANG" userId="2febc7dc70731ad3" providerId="LiveId" clId="{955D0615-1AAD-4014-94C2-131F36ECED94}" dt="2022-10-28T06:57:35.578" v="283" actId="478"/>
          <ac:grpSpMkLst>
            <pc:docMk/>
            <pc:sldMk cId="2584467380" sldId="259"/>
            <ac:grpSpMk id="53" creationId="{4DE86DF6-9020-25A4-B47D-914E8860C6FB}"/>
          </ac:grpSpMkLst>
        </pc:grpChg>
        <pc:grpChg chg="add mod">
          <ac:chgData name="Rui TANG" userId="2febc7dc70731ad3" providerId="LiveId" clId="{955D0615-1AAD-4014-94C2-131F36ECED94}" dt="2022-10-28T07:00:09.182" v="326" actId="1076"/>
          <ac:grpSpMkLst>
            <pc:docMk/>
            <pc:sldMk cId="2584467380" sldId="259"/>
            <ac:grpSpMk id="63" creationId="{024BE4A0-4C96-D0BA-D831-7B82D154CCFD}"/>
          </ac:grpSpMkLst>
        </pc:grpChg>
        <pc:grpChg chg="del">
          <ac:chgData name="Rui TANG" userId="2febc7dc70731ad3" providerId="LiveId" clId="{955D0615-1AAD-4014-94C2-131F36ECED94}" dt="2022-10-28T06:57:35.578" v="283" actId="478"/>
          <ac:grpSpMkLst>
            <pc:docMk/>
            <pc:sldMk cId="2584467380" sldId="259"/>
            <ac:grpSpMk id="73" creationId="{12626015-2A7F-6078-CBBA-DDC7EE3B2DAC}"/>
          </ac:grpSpMkLst>
        </pc:grpChg>
        <pc:grpChg chg="del">
          <ac:chgData name="Rui TANG" userId="2febc7dc70731ad3" providerId="LiveId" clId="{955D0615-1AAD-4014-94C2-131F36ECED94}" dt="2022-10-28T06:57:35.578" v="283" actId="478"/>
          <ac:grpSpMkLst>
            <pc:docMk/>
            <pc:sldMk cId="2584467380" sldId="259"/>
            <ac:grpSpMk id="83" creationId="{68021A23-36B1-A6E6-7F35-A96D3A5BB682}"/>
          </ac:grpSpMkLst>
        </pc:grpChg>
        <pc:grpChg chg="del">
          <ac:chgData name="Rui TANG" userId="2febc7dc70731ad3" providerId="LiveId" clId="{955D0615-1AAD-4014-94C2-131F36ECED94}" dt="2022-10-28T06:57:35.578" v="283" actId="478"/>
          <ac:grpSpMkLst>
            <pc:docMk/>
            <pc:sldMk cId="2584467380" sldId="259"/>
            <ac:grpSpMk id="93" creationId="{45E044AC-0F1A-1FC4-8488-724C5F83C415}"/>
          </ac:grpSpMkLst>
        </pc:grpChg>
        <pc:grpChg chg="add mod">
          <ac:chgData name="Rui TANG" userId="2febc7dc70731ad3" providerId="LiveId" clId="{955D0615-1AAD-4014-94C2-131F36ECED94}" dt="2022-10-28T07:00:09.182" v="326" actId="1076"/>
          <ac:grpSpMkLst>
            <pc:docMk/>
            <pc:sldMk cId="2584467380" sldId="259"/>
            <ac:grpSpMk id="103" creationId="{A90C9512-2EA0-C102-25FA-CB0BAAB0E6AD}"/>
          </ac:grpSpMkLst>
        </pc:grpChg>
        <pc:grpChg chg="mod">
          <ac:chgData name="Rui TANG" userId="2febc7dc70731ad3" providerId="LiveId" clId="{955D0615-1AAD-4014-94C2-131F36ECED94}" dt="2022-10-28T06:57:44.936" v="284" actId="1076"/>
          <ac:grpSpMkLst>
            <pc:docMk/>
            <pc:sldMk cId="2584467380" sldId="259"/>
            <ac:grpSpMk id="113" creationId="{EE662AA1-11AC-8CD5-9629-6CAB9E8411DB}"/>
          </ac:grpSpMkLst>
        </pc:grpChg>
        <pc:grpChg chg="mod">
          <ac:chgData name="Rui TANG" userId="2febc7dc70731ad3" providerId="LiveId" clId="{955D0615-1AAD-4014-94C2-131F36ECED94}" dt="2022-10-28T06:57:44.936" v="284" actId="1076"/>
          <ac:grpSpMkLst>
            <pc:docMk/>
            <pc:sldMk cId="2584467380" sldId="259"/>
            <ac:grpSpMk id="123" creationId="{A36D3F42-9194-8E37-62AE-B3602134949F}"/>
          </ac:grpSpMkLst>
        </pc:grpChg>
        <pc:grpChg chg="mod">
          <ac:chgData name="Rui TANG" userId="2febc7dc70731ad3" providerId="LiveId" clId="{955D0615-1AAD-4014-94C2-131F36ECED94}" dt="2022-10-28T06:57:44.936" v="284" actId="1076"/>
          <ac:grpSpMkLst>
            <pc:docMk/>
            <pc:sldMk cId="2584467380" sldId="259"/>
            <ac:grpSpMk id="133" creationId="{CB63D365-1225-7F41-0FF0-76B0683752BA}"/>
          </ac:grpSpMkLst>
        </pc:grpChg>
        <pc:grpChg chg="mod">
          <ac:chgData name="Rui TANG" userId="2febc7dc70731ad3" providerId="LiveId" clId="{955D0615-1AAD-4014-94C2-131F36ECED94}" dt="2022-10-28T06:57:44.936" v="284" actId="1076"/>
          <ac:grpSpMkLst>
            <pc:docMk/>
            <pc:sldMk cId="2584467380" sldId="259"/>
            <ac:grpSpMk id="143" creationId="{C70A5CF8-3CD6-C5D7-5EF2-6EB5B4BDCD87}"/>
          </ac:grpSpMkLst>
        </pc:grpChg>
        <pc:grpChg chg="add mod">
          <ac:chgData name="Rui TANG" userId="2febc7dc70731ad3" providerId="LiveId" clId="{955D0615-1AAD-4014-94C2-131F36ECED94}" dt="2022-10-28T07:00:09.182" v="326" actId="1076"/>
          <ac:grpSpMkLst>
            <pc:docMk/>
            <pc:sldMk cId="2584467380" sldId="259"/>
            <ac:grpSpMk id="156" creationId="{8BD50997-2863-6BE7-37BA-935D91A4AFA1}"/>
          </ac:grpSpMkLst>
        </pc:grpChg>
        <pc:grpChg chg="add mod">
          <ac:chgData name="Rui TANG" userId="2febc7dc70731ad3" providerId="LiveId" clId="{955D0615-1AAD-4014-94C2-131F36ECED94}" dt="2022-10-28T07:00:09.182" v="326" actId="1076"/>
          <ac:grpSpMkLst>
            <pc:docMk/>
            <pc:sldMk cId="2584467380" sldId="259"/>
            <ac:grpSpMk id="166" creationId="{5B777BCB-E66A-60C8-6391-29A457350CEE}"/>
          </ac:grpSpMkLst>
        </pc:grpChg>
        <pc:grpChg chg="add mod">
          <ac:chgData name="Rui TANG" userId="2febc7dc70731ad3" providerId="LiveId" clId="{955D0615-1AAD-4014-94C2-131F36ECED94}" dt="2022-10-28T07:00:13.772" v="328" actId="1076"/>
          <ac:grpSpMkLst>
            <pc:docMk/>
            <pc:sldMk cId="2584467380" sldId="259"/>
            <ac:grpSpMk id="176" creationId="{5994F1D6-96ED-4BB4-5C7B-9AEC4BD80867}"/>
          </ac:grpSpMkLst>
        </pc:grpChg>
        <pc:grpChg chg="add mod">
          <ac:chgData name="Rui TANG" userId="2febc7dc70731ad3" providerId="LiveId" clId="{955D0615-1AAD-4014-94C2-131F36ECED94}" dt="2022-10-28T07:00:13.772" v="328" actId="1076"/>
          <ac:grpSpMkLst>
            <pc:docMk/>
            <pc:sldMk cId="2584467380" sldId="259"/>
            <ac:grpSpMk id="186" creationId="{495A2B74-0F2E-59AE-9414-2E63202A0AE7}"/>
          </ac:grpSpMkLst>
        </pc:grpChg>
        <pc:grpChg chg="add mod">
          <ac:chgData name="Rui TANG" userId="2febc7dc70731ad3" providerId="LiveId" clId="{955D0615-1AAD-4014-94C2-131F36ECED94}" dt="2022-10-28T07:00:13.772" v="328" actId="1076"/>
          <ac:grpSpMkLst>
            <pc:docMk/>
            <pc:sldMk cId="2584467380" sldId="259"/>
            <ac:grpSpMk id="196" creationId="{2F2D7EBB-DB7C-AE6C-53C8-F6348F640119}"/>
          </ac:grpSpMkLst>
        </pc:grpChg>
        <pc:grpChg chg="add mod">
          <ac:chgData name="Rui TANG" userId="2febc7dc70731ad3" providerId="LiveId" clId="{955D0615-1AAD-4014-94C2-131F36ECED94}" dt="2022-10-28T07:00:13.772" v="328" actId="1076"/>
          <ac:grpSpMkLst>
            <pc:docMk/>
            <pc:sldMk cId="2584467380" sldId="259"/>
            <ac:grpSpMk id="206" creationId="{DCCF0446-8FBF-BC13-499E-0D5D63C6D7F7}"/>
          </ac:grpSpMkLst>
        </pc:grp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10" creationId="{0B8072FE-1065-16CB-747F-58125C72D11D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13" creationId="{929608FC-FEB9-23D4-7BA8-AE495FD3EB75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14" creationId="{FC5A4100-ABA9-D85A-19BD-57D18B7EA531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15" creationId="{93C813AD-32BA-8DA8-5AD9-3D4AB378FB4A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18" creationId="{F824F7D2-9D73-988C-1982-E373EF9345A8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19" creationId="{8C460699-792B-53DA-4EDB-B4128B698D90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20" creationId="{DC4216F6-3CEB-9AFE-D6AB-28A4BD4D0475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21" creationId="{F8DA2CF8-8709-BC3C-1491-0F92B3A2BB92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29" creationId="{102A1C9A-D1EC-47E3-017F-632C88F11323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30" creationId="{7DF4B576-BA9C-6D16-470B-A6364EDEB1CF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31" creationId="{40C2CEE7-0BC9-6B32-4106-CEC69D9C931F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32" creationId="{33B40559-9209-153D-8A7D-FF2CE1D241FA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39" creationId="{91EB6B4E-10CB-1024-7065-6FA87A11CD4F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40" creationId="{0D1DDD87-EC37-C4E8-A91E-520246653A30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41" creationId="{CF7E72A5-E8B6-AF52-8C29-D4B895DEED30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42" creationId="{499B2C0A-3BE3-0A98-81BE-6C7BD9BB051A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49" creationId="{541B35D4-8518-0EF3-59EF-639A4C21B6C0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50" creationId="{AF8FB7FC-4D17-A024-0390-FEA942E0C937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51" creationId="{130B775C-1742-1C5E-A9CA-BEF2BBA83885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52" creationId="{F8D6A47C-0E79-3119-2AAE-90A7A6056403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59" creationId="{725EEFCE-993E-46B3-A510-9B8B71E80DDA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60" creationId="{D5870080-23C6-2CFA-2830-8FCF0E4CD9B4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61" creationId="{01EE072C-17C1-B21D-77C5-DC7F1AD5829B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62" creationId="{4133F026-B916-ADA9-C1F9-389D4ADD8CEA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69" creationId="{B55F1E9C-F538-2DAA-2C01-542F0E55D5CC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70" creationId="{221B39A5-B464-D9DA-45E9-CDDE7E7537B6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71" creationId="{57E74108-7D68-8253-24AA-241AC4859EAD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72" creationId="{41AF0AC6-43CF-B4A2-F0D2-B666F2E3140F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79" creationId="{4B7B04C3-2F60-45BF-DCA3-6583A8DDA8DA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80" creationId="{FE33D66F-5900-C6D1-66B8-72E26C0C5A55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81" creationId="{3BC0EE11-63A7-0D86-AB58-C9352E5D41B7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82" creationId="{9C0C3542-1EDD-05E2-474F-3FC7983B79E4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89" creationId="{862D7645-FC49-5A67-0BB4-205366DCE3C8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90" creationId="{D9B306A9-053C-E963-C3CB-D019483D21CB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91" creationId="{D9FEE836-2D23-9CE1-E517-C126F1ACF839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92" creationId="{B36F7182-C366-16D9-6CD8-F80AD71254F2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99" creationId="{A2821DA9-3337-A6FB-8542-3AF0B55EEC72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100" creationId="{9F5C27FC-C4F5-E52C-8321-39003C70F666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101" creationId="{1C809A8A-5314-C44D-73B4-170D733B8D32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102" creationId="{097BED0E-E2E5-EF1C-5FB3-64E7C627F610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09" creationId="{10B4A5A2-5C2D-A3A9-9BFD-826C3E19CEE0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10" creationId="{CACAA4B7-DEEC-3FB1-9C05-7C1D033DA4C1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11" creationId="{54711C9F-6EA4-33A9-F8D7-113874ED50B3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12" creationId="{68652F74-6BB8-1FCD-BAF4-2A99BBBC883A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62" creationId="{0CF72F0F-5AFF-FB9B-57C6-76AAA6C3E63D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63" creationId="{A5B57545-3639-F53F-7975-3FAF24515184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64" creationId="{6E7CB2A8-9D73-765C-3BA0-B9B2AA99BC9E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65" creationId="{9C0410E7-A80A-458D-C886-5C224628249A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72" creationId="{654C4069-2F5F-96E6-D05D-9DC755E3C05B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73" creationId="{902F3507-53EB-365E-D10B-0893DF2DD0A0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74" creationId="{D8F784B8-0FB3-10E4-09AD-DE2A865F16CF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75" creationId="{B5AC848D-F6E5-459A-6AFB-064E99E31E28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182" creationId="{15EFE300-CA58-0D53-7D33-AA55C2275599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183" creationId="{2E40386B-7A4F-CA9F-519C-CC116A32BEFF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184" creationId="{17F5763E-768A-F93D-7B39-F9FE06FB114E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185" creationId="{CFBE9352-D168-BD75-74B8-C9E35F0854FF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192" creationId="{858B31D6-0242-87E3-249A-121AE6095161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193" creationId="{8239B1EA-BC36-B631-43C4-B0C3CF264572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194" creationId="{601174D1-B799-48E7-FEF8-3AF195EE121A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195" creationId="{6745FB86-BFCD-59DE-8F60-C6DD1D1D74E9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202" creationId="{15FE6DCE-6895-AC14-AF47-948410B4B49D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203" creationId="{D6284AF5-200F-4EE8-7E1F-D960AE586760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204" creationId="{43690122-B1B4-7455-6586-AFF998B903C5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205" creationId="{8F82CB1F-7CE1-530E-0C12-FBA93E581744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212" creationId="{7E19F039-8DDF-FA63-B9C1-FAD6BFFB219F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213" creationId="{EACAC6A9-8185-6D87-DE61-825390C3D59F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214" creationId="{F5AFA8B3-EA4B-7FE4-A0A3-E745A7F24D34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215" creationId="{5662B908-5161-A8C6-5674-B977ADBCD20C}"/>
          </ac:cxnSpMkLst>
        </pc:cxnChg>
      </pc:sldChg>
      <pc:sldChg chg="addSp delSp modSp add mod ord">
        <pc:chgData name="Rui TANG" userId="2febc7dc70731ad3" providerId="LiveId" clId="{955D0615-1AAD-4014-94C2-131F36ECED94}" dt="2022-10-28T06:49:55.999" v="242" actId="207"/>
        <pc:sldMkLst>
          <pc:docMk/>
          <pc:sldMk cId="316097061" sldId="260"/>
        </pc:sldMkLst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5" creationId="{FFA82020-3B6B-6E7A-70BB-D2D5C7974B1A}"/>
          </ac:spMkLst>
        </pc:spChg>
        <pc:spChg chg="mod">
          <ac:chgData name="Rui TANG" userId="2febc7dc70731ad3" providerId="LiveId" clId="{955D0615-1AAD-4014-94C2-131F36ECED94}" dt="2022-10-28T06:48:27.590" v="216" actId="13822"/>
          <ac:spMkLst>
            <pc:docMk/>
            <pc:sldMk cId="316097061" sldId="260"/>
            <ac:spMk id="6" creationId="{D05421A6-CF4B-140D-DBFF-DF53278C7B39}"/>
          </ac:spMkLst>
        </pc:spChg>
        <pc:spChg chg="mod">
          <ac:chgData name="Rui TANG" userId="2febc7dc70731ad3" providerId="LiveId" clId="{955D0615-1AAD-4014-94C2-131F36ECED94}" dt="2022-10-28T06:48:33.714" v="217" actId="13822"/>
          <ac:spMkLst>
            <pc:docMk/>
            <pc:sldMk cId="316097061" sldId="260"/>
            <ac:spMk id="7" creationId="{0811BE35-A624-BBF4-F0B8-1A0EE62B72CF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8" creationId="{19B89FE4-5ABB-7791-314C-2CCC10346780}"/>
          </ac:spMkLst>
        </pc:spChg>
        <pc:spChg chg="mod">
          <ac:chgData name="Rui TANG" userId="2febc7dc70731ad3" providerId="LiveId" clId="{955D0615-1AAD-4014-94C2-131F36ECED94}" dt="2022-10-28T06:45:44.725" v="196" actId="207"/>
          <ac:spMkLst>
            <pc:docMk/>
            <pc:sldMk cId="316097061" sldId="260"/>
            <ac:spMk id="9" creationId="{2C5EE029-714D-8C9B-172D-60FE1F74C1C8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10" creationId="{E2DDD26B-892E-5A3B-246C-735A592CBD07}"/>
          </ac:spMkLst>
        </pc:spChg>
        <pc:spChg chg="mod">
          <ac:chgData name="Rui TANG" userId="2febc7dc70731ad3" providerId="LiveId" clId="{955D0615-1AAD-4014-94C2-131F36ECED94}" dt="2022-10-28T06:46:32.455" v="201" actId="207"/>
          <ac:spMkLst>
            <pc:docMk/>
            <pc:sldMk cId="316097061" sldId="260"/>
            <ac:spMk id="115" creationId="{F84D2E72-EF79-500F-EF08-D0360B33B021}"/>
          </ac:spMkLst>
        </pc:spChg>
        <pc:spChg chg="mod">
          <ac:chgData name="Rui TANG" userId="2febc7dc70731ad3" providerId="LiveId" clId="{955D0615-1AAD-4014-94C2-131F36ECED94}" dt="2022-10-28T06:46:34.023" v="202" actId="13822"/>
          <ac:spMkLst>
            <pc:docMk/>
            <pc:sldMk cId="316097061" sldId="260"/>
            <ac:spMk id="118" creationId="{FD23A802-4331-A702-270F-8F7367D51E4D}"/>
          </ac:spMkLst>
        </pc:spChg>
        <pc:spChg chg="mod">
          <ac:chgData name="Rui TANG" userId="2febc7dc70731ad3" providerId="LiveId" clId="{955D0615-1AAD-4014-94C2-131F36ECED94}" dt="2022-10-28T06:46:39.981" v="204" actId="13822"/>
          <ac:spMkLst>
            <pc:docMk/>
            <pc:sldMk cId="316097061" sldId="260"/>
            <ac:spMk id="127" creationId="{87CB5BF6-4853-8EF9-4C72-43F450527D2E}"/>
          </ac:spMkLst>
        </pc:spChg>
        <pc:spChg chg="mod">
          <ac:chgData name="Rui TANG" userId="2febc7dc70731ad3" providerId="LiveId" clId="{955D0615-1AAD-4014-94C2-131F36ECED94}" dt="2022-10-28T06:46:38.147" v="203" actId="207"/>
          <ac:spMkLst>
            <pc:docMk/>
            <pc:sldMk cId="316097061" sldId="260"/>
            <ac:spMk id="128" creationId="{4C19E0C1-39E5-F648-EAE9-1E72C260DF2A}"/>
          </ac:spMkLst>
        </pc:spChg>
        <pc:spChg chg="mod">
          <ac:chgData name="Rui TANG" userId="2febc7dc70731ad3" providerId="LiveId" clId="{955D0615-1AAD-4014-94C2-131F36ECED94}" dt="2022-10-28T06:46:46.180" v="206" actId="13822"/>
          <ac:spMkLst>
            <pc:docMk/>
            <pc:sldMk cId="316097061" sldId="260"/>
            <ac:spMk id="136" creationId="{555CD754-2088-BA32-64D5-2AD08089D612}"/>
          </ac:spMkLst>
        </pc:spChg>
        <pc:spChg chg="mod">
          <ac:chgData name="Rui TANG" userId="2febc7dc70731ad3" providerId="LiveId" clId="{955D0615-1AAD-4014-94C2-131F36ECED94}" dt="2022-10-28T06:46:43.383" v="205" actId="207"/>
          <ac:spMkLst>
            <pc:docMk/>
            <pc:sldMk cId="316097061" sldId="260"/>
            <ac:spMk id="137" creationId="{F512A4A3-E5C7-4345-3036-EB9FDAF7A4CE}"/>
          </ac:spMkLst>
        </pc:spChg>
        <pc:spChg chg="mod">
          <ac:chgData name="Rui TANG" userId="2febc7dc70731ad3" providerId="LiveId" clId="{955D0615-1AAD-4014-94C2-131F36ECED94}" dt="2022-10-28T06:46:51.633" v="208" actId="13822"/>
          <ac:spMkLst>
            <pc:docMk/>
            <pc:sldMk cId="316097061" sldId="260"/>
            <ac:spMk id="145" creationId="{B7AEF87D-AF9C-6C9F-A72F-E64E3BEC944F}"/>
          </ac:spMkLst>
        </pc:spChg>
        <pc:spChg chg="mod">
          <ac:chgData name="Rui TANG" userId="2febc7dc70731ad3" providerId="LiveId" clId="{955D0615-1AAD-4014-94C2-131F36ECED94}" dt="2022-10-28T06:46:49.671" v="207" actId="207"/>
          <ac:spMkLst>
            <pc:docMk/>
            <pc:sldMk cId="316097061" sldId="260"/>
            <ac:spMk id="146" creationId="{48FFE0B4-61BD-EA96-B140-0228752DB32A}"/>
          </ac:spMkLst>
        </pc:spChg>
        <pc:spChg chg="mod">
          <ac:chgData name="Rui TANG" userId="2febc7dc70731ad3" providerId="LiveId" clId="{955D0615-1AAD-4014-94C2-131F36ECED94}" dt="2022-10-28T06:45:10.078" v="195" actId="20577"/>
          <ac:spMkLst>
            <pc:docMk/>
            <pc:sldMk cId="316097061" sldId="260"/>
            <ac:spMk id="153" creationId="{986574A7-7349-64F6-D1BD-A8FF79C51A71}"/>
          </ac:spMkLst>
        </pc:spChg>
        <pc:spChg chg="del">
          <ac:chgData name="Rui TANG" userId="2febc7dc70731ad3" providerId="LiveId" clId="{955D0615-1AAD-4014-94C2-131F36ECED94}" dt="2022-10-28T06:46:11.216" v="198" actId="478"/>
          <ac:spMkLst>
            <pc:docMk/>
            <pc:sldMk cId="316097061" sldId="260"/>
            <ac:spMk id="154" creationId="{353C0F30-CDCC-456F-B11D-E5892FAB3D5C}"/>
          </ac:spMkLst>
        </pc:spChg>
        <pc:spChg chg="del">
          <ac:chgData name="Rui TANG" userId="2febc7dc70731ad3" providerId="LiveId" clId="{955D0615-1AAD-4014-94C2-131F36ECED94}" dt="2022-10-28T06:46:12.805" v="199" actId="478"/>
          <ac:spMkLst>
            <pc:docMk/>
            <pc:sldMk cId="316097061" sldId="260"/>
            <ac:spMk id="155" creationId="{46FBE80C-449C-50F7-05C6-B973468AFB11}"/>
          </ac:spMkLst>
        </pc:spChg>
        <pc:spChg chg="mod">
          <ac:chgData name="Rui TANG" userId="2febc7dc70731ad3" providerId="LiveId" clId="{955D0615-1AAD-4014-94C2-131F36ECED94}" dt="2022-10-28T06:47:02.432" v="210" actId="207"/>
          <ac:spMkLst>
            <pc:docMk/>
            <pc:sldMk cId="316097061" sldId="260"/>
            <ac:spMk id="178" creationId="{0C2C930C-0C10-5239-3ADA-3A799E2C9DD2}"/>
          </ac:spMkLst>
        </pc:spChg>
        <pc:spChg chg="mod">
          <ac:chgData name="Rui TANG" userId="2febc7dc70731ad3" providerId="LiveId" clId="{955D0615-1AAD-4014-94C2-131F36ECED94}" dt="2022-10-28T06:46:59.891" v="209" actId="13822"/>
          <ac:spMkLst>
            <pc:docMk/>
            <pc:sldMk cId="316097061" sldId="260"/>
            <ac:spMk id="180" creationId="{46E616E9-76C4-69B7-6E8E-5FCE6DB3E4A7}"/>
          </ac:spMkLst>
        </pc:spChg>
        <pc:spChg chg="mod">
          <ac:chgData name="Rui TANG" userId="2febc7dc70731ad3" providerId="LiveId" clId="{955D0615-1AAD-4014-94C2-131F36ECED94}" dt="2022-10-28T06:47:05.839" v="211" actId="13822"/>
          <ac:spMkLst>
            <pc:docMk/>
            <pc:sldMk cId="316097061" sldId="260"/>
            <ac:spMk id="187" creationId="{D801350A-BB2C-69B3-18C5-B919D2A9AF3F}"/>
          </ac:spMkLst>
        </pc:spChg>
        <pc:spChg chg="mod">
          <ac:chgData name="Rui TANG" userId="2febc7dc70731ad3" providerId="LiveId" clId="{955D0615-1AAD-4014-94C2-131F36ECED94}" dt="2022-10-28T06:47:09.522" v="212" actId="207"/>
          <ac:spMkLst>
            <pc:docMk/>
            <pc:sldMk cId="316097061" sldId="260"/>
            <ac:spMk id="189" creationId="{A968B66B-106A-7A98-EB3C-3D67F0476133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196" creationId="{D1667919-341D-BCA3-E092-CBF1F939DCC3}"/>
          </ac:spMkLst>
        </pc:spChg>
        <pc:spChg chg="mod">
          <ac:chgData name="Rui TANG" userId="2febc7dc70731ad3" providerId="LiveId" clId="{955D0615-1AAD-4014-94C2-131F36ECED94}" dt="2022-10-28T06:48:43.133" v="219" actId="13822"/>
          <ac:spMkLst>
            <pc:docMk/>
            <pc:sldMk cId="316097061" sldId="260"/>
            <ac:spMk id="197" creationId="{6B19A038-AC3F-DE72-1BB0-89D0B1A80803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198" creationId="{DD909562-2175-A570-2BA7-96486129214A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199" creationId="{B4A411E1-360F-4D86-A337-AA385A189436}"/>
          </ac:spMkLst>
        </pc:spChg>
        <pc:spChg chg="mod">
          <ac:chgData name="Rui TANG" userId="2febc7dc70731ad3" providerId="LiveId" clId="{955D0615-1AAD-4014-94C2-131F36ECED94}" dt="2022-10-28T06:48:40.997" v="218" actId="13822"/>
          <ac:spMkLst>
            <pc:docMk/>
            <pc:sldMk cId="316097061" sldId="260"/>
            <ac:spMk id="200" creationId="{3F777A24-ED1A-DB79-8A9F-8CE3D9646509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206" creationId="{D706FDF1-9157-239B-FDBC-D1C5FE64EE34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207" creationId="{AEACBF39-DB7B-E0CA-1CDB-F4008FDBAD8F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208" creationId="{C251F07E-22B0-D83C-7C60-E457DDC6F296}"/>
          </ac:spMkLst>
        </pc:spChg>
        <pc:spChg chg="mod">
          <ac:chgData name="Rui TANG" userId="2febc7dc70731ad3" providerId="LiveId" clId="{955D0615-1AAD-4014-94C2-131F36ECED94}" dt="2022-10-28T06:48:49.923" v="221" actId="13822"/>
          <ac:spMkLst>
            <pc:docMk/>
            <pc:sldMk cId="316097061" sldId="260"/>
            <ac:spMk id="209" creationId="{7BB850EE-BB2E-8F01-4859-BE7B15095453}"/>
          </ac:spMkLst>
        </pc:spChg>
        <pc:spChg chg="mod">
          <ac:chgData name="Rui TANG" userId="2febc7dc70731ad3" providerId="LiveId" clId="{955D0615-1AAD-4014-94C2-131F36ECED94}" dt="2022-10-28T06:48:48.052" v="220" actId="13822"/>
          <ac:spMkLst>
            <pc:docMk/>
            <pc:sldMk cId="316097061" sldId="260"/>
            <ac:spMk id="210" creationId="{200A9A7A-9551-95EE-E02A-14310C186971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216" creationId="{7FEC05F2-B9CF-B2B9-3E49-0F9DB8D27487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217" creationId="{06FDB959-9F57-AB59-3CA4-418941ACCD77}"/>
          </ac:spMkLst>
        </pc:spChg>
        <pc:spChg chg="mod">
          <ac:chgData name="Rui TANG" userId="2febc7dc70731ad3" providerId="LiveId" clId="{955D0615-1AAD-4014-94C2-131F36ECED94}" dt="2022-10-28T06:48:54.345" v="223" actId="13822"/>
          <ac:spMkLst>
            <pc:docMk/>
            <pc:sldMk cId="316097061" sldId="260"/>
            <ac:spMk id="218" creationId="{91A0772D-7EA2-237F-5605-539539ED39D3}"/>
          </ac:spMkLst>
        </pc:spChg>
        <pc:spChg chg="mod">
          <ac:chgData name="Rui TANG" userId="2febc7dc70731ad3" providerId="LiveId" clId="{955D0615-1AAD-4014-94C2-131F36ECED94}" dt="2022-10-28T06:48:52.692" v="222" actId="13822"/>
          <ac:spMkLst>
            <pc:docMk/>
            <pc:sldMk cId="316097061" sldId="260"/>
            <ac:spMk id="219" creationId="{41CE36DA-46FC-E2CA-A258-F35D86776E73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220" creationId="{C1681B75-C752-A636-6DBD-8E210C743121}"/>
          </ac:spMkLst>
        </pc:spChg>
        <pc:spChg chg="add mod">
          <ac:chgData name="Rui TANG" userId="2febc7dc70731ad3" providerId="LiveId" clId="{955D0615-1AAD-4014-94C2-131F36ECED94}" dt="2022-10-28T06:49:08.268" v="224" actId="20577"/>
          <ac:spMkLst>
            <pc:docMk/>
            <pc:sldMk cId="316097061" sldId="260"/>
            <ac:spMk id="225" creationId="{173536EF-5683-FD87-7376-E9CA123AEFB1}"/>
          </ac:spMkLst>
        </pc:spChg>
        <pc:spChg chg="mod">
          <ac:chgData name="Rui TANG" userId="2febc7dc70731ad3" providerId="LiveId" clId="{955D0615-1AAD-4014-94C2-131F36ECED94}" dt="2022-10-28T06:49:14.549" v="225"/>
          <ac:spMkLst>
            <pc:docMk/>
            <pc:sldMk cId="316097061" sldId="260"/>
            <ac:spMk id="227" creationId="{AC2CA47E-6F2D-0C03-AF26-23F37A27C372}"/>
          </ac:spMkLst>
        </pc:spChg>
        <pc:spChg chg="mod">
          <ac:chgData name="Rui TANG" userId="2febc7dc70731ad3" providerId="LiveId" clId="{955D0615-1AAD-4014-94C2-131F36ECED94}" dt="2022-10-28T06:49:36.158" v="232" actId="207"/>
          <ac:spMkLst>
            <pc:docMk/>
            <pc:sldMk cId="316097061" sldId="260"/>
            <ac:spMk id="228" creationId="{C4674A22-2FB6-410E-AAEB-35645B783CAE}"/>
          </ac:spMkLst>
        </pc:spChg>
        <pc:spChg chg="mod">
          <ac:chgData name="Rui TANG" userId="2febc7dc70731ad3" providerId="LiveId" clId="{955D0615-1AAD-4014-94C2-131F36ECED94}" dt="2022-10-28T06:49:38.414" v="233" actId="207"/>
          <ac:spMkLst>
            <pc:docMk/>
            <pc:sldMk cId="316097061" sldId="260"/>
            <ac:spMk id="229" creationId="{7E932B53-57C8-FC30-1D98-61FB3A3F4B69}"/>
          </ac:spMkLst>
        </pc:spChg>
        <pc:spChg chg="mod">
          <ac:chgData name="Rui TANG" userId="2febc7dc70731ad3" providerId="LiveId" clId="{955D0615-1AAD-4014-94C2-131F36ECED94}" dt="2022-10-28T06:49:14.549" v="225"/>
          <ac:spMkLst>
            <pc:docMk/>
            <pc:sldMk cId="316097061" sldId="260"/>
            <ac:spMk id="230" creationId="{7611E146-9E35-0907-90CB-4DD8E4CBC2A1}"/>
          </ac:spMkLst>
        </pc:spChg>
        <pc:spChg chg="mod">
          <ac:chgData name="Rui TANG" userId="2febc7dc70731ad3" providerId="LiveId" clId="{955D0615-1AAD-4014-94C2-131F36ECED94}" dt="2022-10-28T06:49:33.724" v="231" actId="207"/>
          <ac:spMkLst>
            <pc:docMk/>
            <pc:sldMk cId="316097061" sldId="260"/>
            <ac:spMk id="231" creationId="{74F0B0D0-5F38-8290-ACC4-4000F04F5DE7}"/>
          </ac:spMkLst>
        </pc:spChg>
        <pc:spChg chg="mod">
          <ac:chgData name="Rui TANG" userId="2febc7dc70731ad3" providerId="LiveId" clId="{955D0615-1AAD-4014-94C2-131F36ECED94}" dt="2022-10-28T06:49:14.549" v="225"/>
          <ac:spMkLst>
            <pc:docMk/>
            <pc:sldMk cId="316097061" sldId="260"/>
            <ac:spMk id="237" creationId="{C982997C-580F-58B8-7C97-B69617649094}"/>
          </ac:spMkLst>
        </pc:spChg>
        <pc:spChg chg="mod">
          <ac:chgData name="Rui TANG" userId="2febc7dc70731ad3" providerId="LiveId" clId="{955D0615-1AAD-4014-94C2-131F36ECED94}" dt="2022-10-28T06:49:41.075" v="234" actId="207"/>
          <ac:spMkLst>
            <pc:docMk/>
            <pc:sldMk cId="316097061" sldId="260"/>
            <ac:spMk id="238" creationId="{A8455380-B24E-B6FA-8475-260BCBC855EE}"/>
          </ac:spMkLst>
        </pc:spChg>
        <pc:spChg chg="mod">
          <ac:chgData name="Rui TANG" userId="2febc7dc70731ad3" providerId="LiveId" clId="{955D0615-1AAD-4014-94C2-131F36ECED94}" dt="2022-10-28T06:49:14.549" v="225"/>
          <ac:spMkLst>
            <pc:docMk/>
            <pc:sldMk cId="316097061" sldId="260"/>
            <ac:spMk id="239" creationId="{DEA9A663-B9A5-545F-BAA2-6C75C1A3EC64}"/>
          </ac:spMkLst>
        </pc:spChg>
        <pc:spChg chg="mod">
          <ac:chgData name="Rui TANG" userId="2febc7dc70731ad3" providerId="LiveId" clId="{955D0615-1AAD-4014-94C2-131F36ECED94}" dt="2022-10-28T06:49:44.071" v="236" actId="207"/>
          <ac:spMkLst>
            <pc:docMk/>
            <pc:sldMk cId="316097061" sldId="260"/>
            <ac:spMk id="240" creationId="{06733C45-9EC0-00B6-CB9C-6A76A5AEB5D1}"/>
          </ac:spMkLst>
        </pc:spChg>
        <pc:spChg chg="mod">
          <ac:chgData name="Rui TANG" userId="2febc7dc70731ad3" providerId="LiveId" clId="{955D0615-1AAD-4014-94C2-131F36ECED94}" dt="2022-10-28T06:49:42.597" v="235" actId="207"/>
          <ac:spMkLst>
            <pc:docMk/>
            <pc:sldMk cId="316097061" sldId="260"/>
            <ac:spMk id="241" creationId="{0E14D346-18C7-9081-D99A-6D1FA0F7F7F2}"/>
          </ac:spMkLst>
        </pc:spChg>
        <pc:spChg chg="mod">
          <ac:chgData name="Rui TANG" userId="2febc7dc70731ad3" providerId="LiveId" clId="{955D0615-1AAD-4014-94C2-131F36ECED94}" dt="2022-10-28T06:49:14.549" v="225"/>
          <ac:spMkLst>
            <pc:docMk/>
            <pc:sldMk cId="316097061" sldId="260"/>
            <ac:spMk id="247" creationId="{A72D247C-8F6F-C75F-FE5E-7852B0769708}"/>
          </ac:spMkLst>
        </pc:spChg>
        <pc:spChg chg="mod">
          <ac:chgData name="Rui TANG" userId="2febc7dc70731ad3" providerId="LiveId" clId="{955D0615-1AAD-4014-94C2-131F36ECED94}" dt="2022-10-28T06:49:14.549" v="225"/>
          <ac:spMkLst>
            <pc:docMk/>
            <pc:sldMk cId="316097061" sldId="260"/>
            <ac:spMk id="248" creationId="{4A02BED1-E8BD-1214-28BC-AB136E8DD75F}"/>
          </ac:spMkLst>
        </pc:spChg>
        <pc:spChg chg="mod">
          <ac:chgData name="Rui TANG" userId="2febc7dc70731ad3" providerId="LiveId" clId="{955D0615-1AAD-4014-94C2-131F36ECED94}" dt="2022-10-28T06:49:49.709" v="239" actId="207"/>
          <ac:spMkLst>
            <pc:docMk/>
            <pc:sldMk cId="316097061" sldId="260"/>
            <ac:spMk id="249" creationId="{176DBD04-EE0E-C6DF-4949-109688750A30}"/>
          </ac:spMkLst>
        </pc:spChg>
        <pc:spChg chg="mod">
          <ac:chgData name="Rui TANG" userId="2febc7dc70731ad3" providerId="LiveId" clId="{955D0615-1AAD-4014-94C2-131F36ECED94}" dt="2022-10-28T06:49:48.154" v="238" actId="207"/>
          <ac:spMkLst>
            <pc:docMk/>
            <pc:sldMk cId="316097061" sldId="260"/>
            <ac:spMk id="250" creationId="{07B7A3A2-D0BF-0989-5AC9-E3FB4DCDFDA9}"/>
          </ac:spMkLst>
        </pc:spChg>
        <pc:spChg chg="mod">
          <ac:chgData name="Rui TANG" userId="2febc7dc70731ad3" providerId="LiveId" clId="{955D0615-1AAD-4014-94C2-131F36ECED94}" dt="2022-10-28T06:49:46.625" v="237" actId="207"/>
          <ac:spMkLst>
            <pc:docMk/>
            <pc:sldMk cId="316097061" sldId="260"/>
            <ac:spMk id="251" creationId="{1CE591D7-9F82-FC8E-AC03-DEDFE6B94490}"/>
          </ac:spMkLst>
        </pc:spChg>
        <pc:spChg chg="mod">
          <ac:chgData name="Rui TANG" userId="2febc7dc70731ad3" providerId="LiveId" clId="{955D0615-1AAD-4014-94C2-131F36ECED94}" dt="2022-10-28T06:49:14.549" v="225"/>
          <ac:spMkLst>
            <pc:docMk/>
            <pc:sldMk cId="316097061" sldId="260"/>
            <ac:spMk id="257" creationId="{EAF8AE08-449D-E327-E0C0-1AC383850D80}"/>
          </ac:spMkLst>
        </pc:spChg>
        <pc:spChg chg="mod">
          <ac:chgData name="Rui TANG" userId="2febc7dc70731ad3" providerId="LiveId" clId="{955D0615-1AAD-4014-94C2-131F36ECED94}" dt="2022-10-28T06:49:55.999" v="242" actId="207"/>
          <ac:spMkLst>
            <pc:docMk/>
            <pc:sldMk cId="316097061" sldId="260"/>
            <ac:spMk id="258" creationId="{867AAF94-B415-C451-F3F0-BCBFF76C0F83}"/>
          </ac:spMkLst>
        </pc:spChg>
        <pc:spChg chg="mod">
          <ac:chgData name="Rui TANG" userId="2febc7dc70731ad3" providerId="LiveId" clId="{955D0615-1AAD-4014-94C2-131F36ECED94}" dt="2022-10-28T06:49:54.569" v="241" actId="207"/>
          <ac:spMkLst>
            <pc:docMk/>
            <pc:sldMk cId="316097061" sldId="260"/>
            <ac:spMk id="259" creationId="{DF1C20FB-F097-C9EB-1830-E705D8D218DB}"/>
          </ac:spMkLst>
        </pc:spChg>
        <pc:spChg chg="mod">
          <ac:chgData name="Rui TANG" userId="2febc7dc70731ad3" providerId="LiveId" clId="{955D0615-1AAD-4014-94C2-131F36ECED94}" dt="2022-10-28T06:49:52.819" v="240" actId="207"/>
          <ac:spMkLst>
            <pc:docMk/>
            <pc:sldMk cId="316097061" sldId="260"/>
            <ac:spMk id="260" creationId="{1FCCCA96-5F0F-0FF6-67CD-C2024012DC43}"/>
          </ac:spMkLst>
        </pc:spChg>
        <pc:spChg chg="mod">
          <ac:chgData name="Rui TANG" userId="2febc7dc70731ad3" providerId="LiveId" clId="{955D0615-1AAD-4014-94C2-131F36ECED94}" dt="2022-10-28T06:49:14.549" v="225"/>
          <ac:spMkLst>
            <pc:docMk/>
            <pc:sldMk cId="316097061" sldId="260"/>
            <ac:spMk id="261" creationId="{81A688E9-4A8F-DDB2-26ED-A98ACF1E2700}"/>
          </ac:spMkLst>
        </pc:spChg>
        <pc:spChg chg="add mod">
          <ac:chgData name="Rui TANG" userId="2febc7dc70731ad3" providerId="LiveId" clId="{955D0615-1AAD-4014-94C2-131F36ECED94}" dt="2022-10-28T06:49:25.089" v="228" actId="20577"/>
          <ac:spMkLst>
            <pc:docMk/>
            <pc:sldMk cId="316097061" sldId="260"/>
            <ac:spMk id="266" creationId="{1FB74A77-D39C-7B2F-53FA-594F5829BC77}"/>
          </ac:spMkLst>
        </pc:s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2" creationId="{21E20DE8-4E43-0468-D5EC-4E95510B0666}"/>
          </ac:grpSpMkLst>
        </pc:grpChg>
        <pc:grpChg chg="add mod">
          <ac:chgData name="Rui TANG" userId="2febc7dc70731ad3" providerId="LiveId" clId="{955D0615-1AAD-4014-94C2-131F36ECED94}" dt="2022-10-28T06:48:09.268" v="214" actId="1076"/>
          <ac:grpSpMkLst>
            <pc:docMk/>
            <pc:sldMk cId="316097061" sldId="260"/>
            <ac:grpSpMk id="4" creationId="{8C83EBD7-D996-EDD9-F374-042B32C7CCE6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21" creationId="{222174C2-62A3-34AF-ACEF-92FE994D2347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32" creationId="{1AB808B3-2889-EE78-B5E3-B0D1CFAB14DD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42" creationId="{5577D8C2-F422-D93A-ADC3-BA729FF11FC9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52" creationId="{52D13F5D-105A-28A0-40AD-5FA657538E77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53" creationId="{4DE86DF6-9020-25A4-B47D-914E8860C6FB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72" creationId="{16279C6D-92AD-EF55-0F4F-DCF39AC0A013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73" creationId="{12626015-2A7F-6078-CBBA-DDC7EE3B2DAC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83" creationId="{68021A23-36B1-A6E6-7F35-A96D3A5BB682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93" creationId="{45E044AC-0F1A-1FC4-8488-724C5F83C415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112" creationId="{6A3808BA-901B-1ADC-5D6C-1B5ADEE0F45B}"/>
          </ac:grpSpMkLst>
        </pc:grpChg>
        <pc:grpChg chg="mod">
          <ac:chgData name="Rui TANG" userId="2febc7dc70731ad3" providerId="LiveId" clId="{955D0615-1AAD-4014-94C2-131F36ECED94}" dt="2022-10-28T06:46:22.467" v="200" actId="1076"/>
          <ac:grpSpMkLst>
            <pc:docMk/>
            <pc:sldMk cId="316097061" sldId="260"/>
            <ac:grpSpMk id="113" creationId="{EE662AA1-11AC-8CD5-9629-6CAB9E8411DB}"/>
          </ac:grpSpMkLst>
        </pc:grpChg>
        <pc:grpChg chg="mod">
          <ac:chgData name="Rui TANG" userId="2febc7dc70731ad3" providerId="LiveId" clId="{955D0615-1AAD-4014-94C2-131F36ECED94}" dt="2022-10-28T06:46:22.467" v="200" actId="1076"/>
          <ac:grpSpMkLst>
            <pc:docMk/>
            <pc:sldMk cId="316097061" sldId="260"/>
            <ac:grpSpMk id="123" creationId="{A36D3F42-9194-8E37-62AE-B3602134949F}"/>
          </ac:grpSpMkLst>
        </pc:grpChg>
        <pc:grpChg chg="mod">
          <ac:chgData name="Rui TANG" userId="2febc7dc70731ad3" providerId="LiveId" clId="{955D0615-1AAD-4014-94C2-131F36ECED94}" dt="2022-10-28T06:46:22.467" v="200" actId="1076"/>
          <ac:grpSpMkLst>
            <pc:docMk/>
            <pc:sldMk cId="316097061" sldId="260"/>
            <ac:grpSpMk id="133" creationId="{CB63D365-1225-7F41-0FF0-76B0683752BA}"/>
          </ac:grpSpMkLst>
        </pc:grpChg>
        <pc:grpChg chg="mod">
          <ac:chgData name="Rui TANG" userId="2febc7dc70731ad3" providerId="LiveId" clId="{955D0615-1AAD-4014-94C2-131F36ECED94}" dt="2022-10-28T06:46:22.467" v="200" actId="1076"/>
          <ac:grpSpMkLst>
            <pc:docMk/>
            <pc:sldMk cId="316097061" sldId="260"/>
            <ac:grpSpMk id="143" creationId="{C70A5CF8-3CD6-C5D7-5EF2-6EB5B4BDCD87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165" creationId="{27BE3EB2-55EF-9CCD-D1B0-A28774A094DC}"/>
          </ac:grpSpMkLst>
        </pc:grpChg>
        <pc:grpChg chg="mod">
          <ac:chgData name="Rui TANG" userId="2febc7dc70731ad3" providerId="LiveId" clId="{955D0615-1AAD-4014-94C2-131F36ECED94}" dt="2022-10-28T06:46:22.467" v="200" actId="1076"/>
          <ac:grpSpMkLst>
            <pc:docMk/>
            <pc:sldMk cId="316097061" sldId="260"/>
            <ac:grpSpMk id="175" creationId="{6F482F1F-C3EF-BB8A-16FA-9A8D0B74A21E}"/>
          </ac:grpSpMkLst>
        </pc:grpChg>
        <pc:grpChg chg="mod">
          <ac:chgData name="Rui TANG" userId="2febc7dc70731ad3" providerId="LiveId" clId="{955D0615-1AAD-4014-94C2-131F36ECED94}" dt="2022-10-28T06:46:22.467" v="200" actId="1076"/>
          <ac:grpSpMkLst>
            <pc:docMk/>
            <pc:sldMk cId="316097061" sldId="260"/>
            <ac:grpSpMk id="185" creationId="{7AB03907-BA51-76D4-E9B9-DBC3BE3CD8D9}"/>
          </ac:grpSpMkLst>
        </pc:grpChg>
        <pc:grpChg chg="add mod">
          <ac:chgData name="Rui TANG" userId="2febc7dc70731ad3" providerId="LiveId" clId="{955D0615-1AAD-4014-94C2-131F36ECED94}" dt="2022-10-28T06:48:09.268" v="214" actId="1076"/>
          <ac:grpSpMkLst>
            <pc:docMk/>
            <pc:sldMk cId="316097061" sldId="260"/>
            <ac:grpSpMk id="195" creationId="{2C6E659E-FBB5-6F63-5056-3901B8462BA0}"/>
          </ac:grpSpMkLst>
        </pc:grpChg>
        <pc:grpChg chg="add mod">
          <ac:chgData name="Rui TANG" userId="2febc7dc70731ad3" providerId="LiveId" clId="{955D0615-1AAD-4014-94C2-131F36ECED94}" dt="2022-10-28T06:48:09.268" v="214" actId="1076"/>
          <ac:grpSpMkLst>
            <pc:docMk/>
            <pc:sldMk cId="316097061" sldId="260"/>
            <ac:grpSpMk id="205" creationId="{C98C909E-7181-D757-B56A-C142FDB1E622}"/>
          </ac:grpSpMkLst>
        </pc:grpChg>
        <pc:grpChg chg="add mod">
          <ac:chgData name="Rui TANG" userId="2febc7dc70731ad3" providerId="LiveId" clId="{955D0615-1AAD-4014-94C2-131F36ECED94}" dt="2022-10-28T06:48:09.268" v="214" actId="1076"/>
          <ac:grpSpMkLst>
            <pc:docMk/>
            <pc:sldMk cId="316097061" sldId="260"/>
            <ac:grpSpMk id="215" creationId="{71FA4F19-2B0A-CA4A-7577-36373A066156}"/>
          </ac:grpSpMkLst>
        </pc:grpChg>
        <pc:grpChg chg="add mod">
          <ac:chgData name="Rui TANG" userId="2febc7dc70731ad3" providerId="LiveId" clId="{955D0615-1AAD-4014-94C2-131F36ECED94}" dt="2022-10-28T06:49:27.690" v="230" actId="1076"/>
          <ac:grpSpMkLst>
            <pc:docMk/>
            <pc:sldMk cId="316097061" sldId="260"/>
            <ac:grpSpMk id="226" creationId="{5B37ACF4-A6C8-4B1C-BD66-961AF4496BE2}"/>
          </ac:grpSpMkLst>
        </pc:grpChg>
        <pc:grpChg chg="add mod">
          <ac:chgData name="Rui TANG" userId="2febc7dc70731ad3" providerId="LiveId" clId="{955D0615-1AAD-4014-94C2-131F36ECED94}" dt="2022-10-28T06:49:22.636" v="226" actId="1076"/>
          <ac:grpSpMkLst>
            <pc:docMk/>
            <pc:sldMk cId="316097061" sldId="260"/>
            <ac:grpSpMk id="236" creationId="{538DD594-5EDE-AF30-9DC3-68BC89413DCC}"/>
          </ac:grpSpMkLst>
        </pc:grpChg>
        <pc:grpChg chg="add mod">
          <ac:chgData name="Rui TANG" userId="2febc7dc70731ad3" providerId="LiveId" clId="{955D0615-1AAD-4014-94C2-131F36ECED94}" dt="2022-10-28T06:49:22.636" v="226" actId="1076"/>
          <ac:grpSpMkLst>
            <pc:docMk/>
            <pc:sldMk cId="316097061" sldId="260"/>
            <ac:grpSpMk id="246" creationId="{F614D10B-23C1-1CDC-AF24-4C3588756B4C}"/>
          </ac:grpSpMkLst>
        </pc:grpChg>
        <pc:grpChg chg="add mod">
          <ac:chgData name="Rui TANG" userId="2febc7dc70731ad3" providerId="LiveId" clId="{955D0615-1AAD-4014-94C2-131F36ECED94}" dt="2022-10-28T06:49:22.636" v="226" actId="1076"/>
          <ac:grpSpMkLst>
            <pc:docMk/>
            <pc:sldMk cId="316097061" sldId="260"/>
            <ac:grpSpMk id="256" creationId="{58B63666-AC35-9E44-B199-E0914320F5BC}"/>
          </ac:grpSpMkLst>
        </pc:grp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13" creationId="{05235A42-C23D-15F2-BAC6-A0238BF5544B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14" creationId="{B628AD2A-E55A-CD7E-1112-018F96E65D53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15" creationId="{57A2133A-50C8-5F00-066F-61AE650F4CEB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7" creationId="{4BD5FA03-9F71-FD59-1A85-E757AE3A6748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8" creationId="{A77BE8DE-1DD8-C36E-7040-13DCA51327E1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9" creationId="{2E576F65-03F6-7CE6-B963-D922861E3ABA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20" creationId="{A8A674CB-F315-44EA-97CD-353935A955E3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2" creationId="{5F430B71-98FD-9AF8-7EAC-F803331B15C6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28" creationId="{1573E1BE-1EEC-8503-CD7E-728B186C8ABA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29" creationId="{2909D5F1-FFCF-487D-792A-3BF4C9D63AA5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30" creationId="{FAFDAC0C-35B8-D083-4885-FC9502B480DE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31" creationId="{37DAFE2A-B7F6-26BC-C23A-FF36FAFF966F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38" creationId="{9D3F740A-D1BA-6B61-0ADE-5F02DF8755A2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39" creationId="{7CB61AF4-3EB6-EC58-69F4-0CDEEE1B9140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40" creationId="{EFCA18B3-6C66-E947-EBFF-45C163127CA5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41" creationId="{F4746110-52FC-8295-C4C4-270D316927E4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48" creationId="{D9F6EC21-FFBC-4C64-25CB-373654842EF5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49" creationId="{59D20C23-215E-6692-AAD8-6CED57006C54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50" creationId="{E22A63D9-1577-25A3-496B-3E3F2A7A5729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51" creationId="{27CC1308-0355-7F48-E840-AC9FFDC1BD5A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59" creationId="{725EEFCE-993E-46B3-A510-9B8B71E80DDA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60" creationId="{D5870080-23C6-2CFA-2830-8FCF0E4CD9B4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61" creationId="{01EE072C-17C1-B21D-77C5-DC7F1AD5829B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62" creationId="{4133F026-B916-ADA9-C1F9-389D4ADD8CEA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68" creationId="{C14B7EB5-7803-EF82-87D3-78AD3B8EFCAC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69" creationId="{FED66C0B-A5A8-74F7-9894-2305BD2BB01B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70" creationId="{DBF52643-8E60-B281-9225-A87AF0AC591A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71" creationId="{94E850E2-4196-6760-C2AB-6A29338F0441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79" creationId="{4B7B04C3-2F60-45BF-DCA3-6583A8DDA8DA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80" creationId="{FE33D66F-5900-C6D1-66B8-72E26C0C5A55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81" creationId="{3BC0EE11-63A7-0D86-AB58-C9352E5D41B7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82" creationId="{9C0C3542-1EDD-05E2-474F-3FC7983B79E4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89" creationId="{862D7645-FC49-5A67-0BB4-205366DCE3C8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90" creationId="{D9B306A9-053C-E963-C3CB-D019483D21CB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91" creationId="{D9FEE836-2D23-9CE1-E517-C126F1ACF839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92" creationId="{B36F7182-C366-16D9-6CD8-F80AD71254F2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99" creationId="{A2821DA9-3337-A6FB-8542-3AF0B55EEC72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00" creationId="{9F5C27FC-C4F5-E52C-8321-39003C70F666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01" creationId="{1C809A8A-5314-C44D-73B4-170D733B8D32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02" creationId="{097BED0E-E2E5-EF1C-5FB3-64E7C627F610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08" creationId="{D78B5251-E858-E89C-E13F-9F5503E6FD24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09" creationId="{52E3FA29-A232-23F9-1677-9FF785776CEB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10" creationId="{DC241F80-09DA-2CF7-9B6F-FEB12E0A707D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11" creationId="{BB877609-ADF2-ADF5-7166-8D08F6BF3680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61" creationId="{0C3E33C4-36EF-8B98-2749-413883D396A7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62" creationId="{152D8C1A-74B5-07EB-70F6-F197933D3D08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63" creationId="{AC92F70B-8921-435F-1AD2-0B48460CA786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64" creationId="{7D0CCD1B-5A7E-C3EF-F10A-D20B7E653644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71" creationId="{D34FEBAB-4632-A577-5744-616FBE2BB66A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72" creationId="{26D2D667-7867-1390-B36C-91A00FDD3F80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73" creationId="{90E3AECE-11FE-7C06-8773-240BA9E36103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74" creationId="{5A8BB437-255E-5007-4B41-A78D7D9F1705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01" creationId="{968AE4E4-2175-E565-E7E5-EDA7937B9664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02" creationId="{519EEE19-F515-1AA4-4095-75F3BB43F6D5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03" creationId="{DC2A2FC0-0372-9F32-725A-59B3BC95E419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04" creationId="{61AF739D-362F-16DB-88B3-EE6C3A4E0FA9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11" creationId="{B4FF203A-39E9-4FF5-D09F-DE3363BC13B7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12" creationId="{078ACCB8-6711-82A3-9355-D6B89F626A63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13" creationId="{B4E8272C-015A-B6F9-6146-9138EF99325A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14" creationId="{A03F64C6-40A8-4649-C38F-779CC5B5BC50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21" creationId="{EE8823DD-6D23-C17C-67D8-FF23140C0873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22" creationId="{87245901-116F-98C3-3E69-1D4F45E32CC7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23" creationId="{BC61FE60-EC5A-C624-37CB-DE40420A738A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24" creationId="{F4118AEC-450D-B9BA-502A-376C6E9C23A5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32" creationId="{58B02BA8-3EDD-28A2-E883-F8C3BDFE9020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33" creationId="{6CB331E3-C9F2-3580-E0DC-9E3A4764477E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34" creationId="{6114C876-3419-F560-82C0-662B45C7491B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35" creationId="{5EF90694-F510-F4EB-C529-2376304A155B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42" creationId="{F2C143CC-85CA-8BA0-64C7-AE74E6BBFB77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43" creationId="{8AF53FFA-4676-DF2C-9745-CF93D1149556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44" creationId="{BAA6C229-EA0B-DFDC-D833-AA05AFFE90CD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45" creationId="{1DC6E58B-3CA3-543D-3F79-92E2257F25FF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52" creationId="{9C072A52-67DF-E450-4C62-F8127D558548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53" creationId="{9A3AB615-E48E-03BA-5367-ACAA93EE5B03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54" creationId="{C3CC56CE-2F94-6820-BCC5-E7A1346A7743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55" creationId="{4546BC40-3E77-655D-CC38-F9A92590A0A4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62" creationId="{701BCF4A-306B-C1AD-3E24-6F92BAE7E798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63" creationId="{C5A57400-4960-E67C-5DBC-AA433ADB3DAD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64" creationId="{0A2E9F2C-6693-BB28-8FB2-92731BE0CDF1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65" creationId="{61304A7E-C943-607D-AB32-AFFD7F513B96}"/>
          </ac:cxnSpMkLst>
        </pc:cxnChg>
      </pc:sldChg>
      <pc:sldChg chg="addSp delSp modSp add mod">
        <pc:chgData name="Rui TANG" userId="2febc7dc70731ad3" providerId="LiveId" clId="{955D0615-1AAD-4014-94C2-131F36ECED94}" dt="2022-10-28T06:54:43.725" v="275" actId="207"/>
        <pc:sldMkLst>
          <pc:docMk/>
          <pc:sldMk cId="4101774002" sldId="261"/>
        </pc:sldMkLst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3" creationId="{A584BFA7-0A5D-3620-028C-F13ED1816D79}"/>
          </ac:spMkLst>
        </pc:spChg>
        <pc:spChg chg="mod">
          <ac:chgData name="Rui TANG" userId="2febc7dc70731ad3" providerId="LiveId" clId="{955D0615-1AAD-4014-94C2-131F36ECED94}" dt="2022-10-28T06:53:05.430" v="258" actId="207"/>
          <ac:spMkLst>
            <pc:docMk/>
            <pc:sldMk cId="4101774002" sldId="261"/>
            <ac:spMk id="7" creationId="{0811BE35-A624-BBF4-F0B8-1A0EE62B72CF}"/>
          </ac:spMkLst>
        </pc:spChg>
        <pc:spChg chg="mod">
          <ac:chgData name="Rui TANG" userId="2febc7dc70731ad3" providerId="LiveId" clId="{955D0615-1AAD-4014-94C2-131F36ECED94}" dt="2022-10-28T06:54:28.654" v="269" actId="207"/>
          <ac:spMkLst>
            <pc:docMk/>
            <pc:sldMk cId="4101774002" sldId="261"/>
            <ac:spMk id="9" creationId="{04124DD2-0505-3E76-5234-019130EBEE94}"/>
          </ac:spMkLst>
        </pc:spChg>
        <pc:spChg chg="mod">
          <ac:chgData name="Rui TANG" userId="2febc7dc70731ad3" providerId="LiveId" clId="{955D0615-1AAD-4014-94C2-131F36ECED94}" dt="2022-10-28T06:52:59.617" v="257" actId="207"/>
          <ac:spMkLst>
            <pc:docMk/>
            <pc:sldMk cId="4101774002" sldId="261"/>
            <ac:spMk id="10" creationId="{E2DDD26B-892E-5A3B-246C-735A592CBD07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11" creationId="{EDD873BE-DD71-D499-409B-A0D9B4F6E54D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12" creationId="{45B2F84B-40F7-C065-8F07-BCA286D0862C}"/>
          </ac:spMkLst>
        </pc:spChg>
        <pc:spChg chg="mod">
          <ac:chgData name="Rui TANG" userId="2febc7dc70731ad3" providerId="LiveId" clId="{955D0615-1AAD-4014-94C2-131F36ECED94}" dt="2022-10-28T06:54:25.805" v="268" actId="207"/>
          <ac:spMkLst>
            <pc:docMk/>
            <pc:sldMk cId="4101774002" sldId="261"/>
            <ac:spMk id="16" creationId="{0780B62D-F939-657D-D734-BA3FA4767710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23" creationId="{6C9324B7-39F3-8D37-DD73-7E9A65A73564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24" creationId="{8D45AA9C-25F4-1F1E-41D3-8ADF8B133895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25" creationId="{0C3A3320-0215-6942-DEF7-3E9A212E29C1}"/>
          </ac:spMkLst>
        </pc:spChg>
        <pc:spChg chg="mod">
          <ac:chgData name="Rui TANG" userId="2febc7dc70731ad3" providerId="LiveId" clId="{955D0615-1AAD-4014-94C2-131F36ECED94}" dt="2022-10-28T06:54:34.847" v="271" actId="207"/>
          <ac:spMkLst>
            <pc:docMk/>
            <pc:sldMk cId="4101774002" sldId="261"/>
            <ac:spMk id="26" creationId="{0D06F271-058F-477B-964E-9CD65E980C69}"/>
          </ac:spMkLst>
        </pc:spChg>
        <pc:spChg chg="mod">
          <ac:chgData name="Rui TANG" userId="2febc7dc70731ad3" providerId="LiveId" clId="{955D0615-1AAD-4014-94C2-131F36ECED94}" dt="2022-10-28T06:54:33.386" v="270" actId="207"/>
          <ac:spMkLst>
            <pc:docMk/>
            <pc:sldMk cId="4101774002" sldId="261"/>
            <ac:spMk id="27" creationId="{66E68D0D-A1B2-7113-9E32-F7BA86319573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33" creationId="{72C4FEB3-6D1A-19DB-BBC1-DF58160921D6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34" creationId="{10B70784-2B35-5E88-1127-50FFF39C6165}"/>
          </ac:spMkLst>
        </pc:spChg>
        <pc:spChg chg="mod">
          <ac:chgData name="Rui TANG" userId="2febc7dc70731ad3" providerId="LiveId" clId="{955D0615-1AAD-4014-94C2-131F36ECED94}" dt="2022-10-28T06:54:38.729" v="273" actId="207"/>
          <ac:spMkLst>
            <pc:docMk/>
            <pc:sldMk cId="4101774002" sldId="261"/>
            <ac:spMk id="35" creationId="{764F46F4-2F9A-9215-61E3-82D02F28738D}"/>
          </ac:spMkLst>
        </pc:spChg>
        <pc:spChg chg="mod">
          <ac:chgData name="Rui TANG" userId="2febc7dc70731ad3" providerId="LiveId" clId="{955D0615-1AAD-4014-94C2-131F36ECED94}" dt="2022-10-28T06:54:37.264" v="272" actId="207"/>
          <ac:spMkLst>
            <pc:docMk/>
            <pc:sldMk cId="4101774002" sldId="261"/>
            <ac:spMk id="36" creationId="{4BE51742-EC52-D30B-07ED-7D9987DF50E1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37" creationId="{43209792-A359-A523-8C16-F6DBF9131BB8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43" creationId="{08F4E6E4-67DB-3550-04B7-E811AC1F286C}"/>
          </ac:spMkLst>
        </pc:spChg>
        <pc:spChg chg="mod">
          <ac:chgData name="Rui TANG" userId="2febc7dc70731ad3" providerId="LiveId" clId="{955D0615-1AAD-4014-94C2-131F36ECED94}" dt="2022-10-28T06:54:43.725" v="275" actId="207"/>
          <ac:spMkLst>
            <pc:docMk/>
            <pc:sldMk cId="4101774002" sldId="261"/>
            <ac:spMk id="44" creationId="{5D74655E-A93A-60FE-1870-5C93ABFFEC1C}"/>
          </ac:spMkLst>
        </pc:spChg>
        <pc:spChg chg="mod">
          <ac:chgData name="Rui TANG" userId="2febc7dc70731ad3" providerId="LiveId" clId="{955D0615-1AAD-4014-94C2-131F36ECED94}" dt="2022-10-28T06:54:42.175" v="274" actId="207"/>
          <ac:spMkLst>
            <pc:docMk/>
            <pc:sldMk cId="4101774002" sldId="261"/>
            <ac:spMk id="45" creationId="{C7F5500B-8877-A492-B379-825D6CCC85D2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46" creationId="{F294D926-CDD4-CFDF-8041-AA6B7E6296EF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47" creationId="{820587E2-D7DD-95F8-E654-C18DDB76E128}"/>
          </ac:spMkLst>
        </pc:spChg>
        <pc:spChg chg="mod">
          <ac:chgData name="Rui TANG" userId="2febc7dc70731ad3" providerId="LiveId" clId="{955D0615-1AAD-4014-94C2-131F36ECED94}" dt="2022-10-28T06:51:15.284" v="251" actId="207"/>
          <ac:spMkLst>
            <pc:docMk/>
            <pc:sldMk cId="4101774002" sldId="261"/>
            <ac:spMk id="116" creationId="{8D48DB68-9404-C234-70D5-7B5D56F7EC20}"/>
          </ac:spMkLst>
        </pc:spChg>
        <pc:spChg chg="mod">
          <ac:chgData name="Rui TANG" userId="2febc7dc70731ad3" providerId="LiveId" clId="{955D0615-1AAD-4014-94C2-131F36ECED94}" dt="2022-10-28T06:51:20.269" v="252" actId="207"/>
          <ac:spMkLst>
            <pc:docMk/>
            <pc:sldMk cId="4101774002" sldId="261"/>
            <ac:spMk id="125" creationId="{392866C4-F588-503B-20D9-8A3E5B6A8DA7}"/>
          </ac:spMkLst>
        </pc:spChg>
        <pc:spChg chg="mod">
          <ac:chgData name="Rui TANG" userId="2febc7dc70731ad3" providerId="LiveId" clId="{955D0615-1AAD-4014-94C2-131F36ECED94}" dt="2022-10-28T06:51:22.975" v="253" actId="207"/>
          <ac:spMkLst>
            <pc:docMk/>
            <pc:sldMk cId="4101774002" sldId="261"/>
            <ac:spMk id="138" creationId="{12BF7C71-9841-2382-7322-B5420764DF34}"/>
          </ac:spMkLst>
        </pc:spChg>
        <pc:spChg chg="mod">
          <ac:chgData name="Rui TANG" userId="2febc7dc70731ad3" providerId="LiveId" clId="{955D0615-1AAD-4014-94C2-131F36ECED94}" dt="2022-10-28T06:51:31.266" v="254" actId="207"/>
          <ac:spMkLst>
            <pc:docMk/>
            <pc:sldMk cId="4101774002" sldId="261"/>
            <ac:spMk id="147" creationId="{358149A2-F1D3-EF95-B005-2577339082F9}"/>
          </ac:spMkLst>
        </pc:spChg>
        <pc:spChg chg="mod">
          <ac:chgData name="Rui TANG" userId="2febc7dc70731ad3" providerId="LiveId" clId="{955D0615-1AAD-4014-94C2-131F36ECED94}" dt="2022-10-28T06:50:38.046" v="245" actId="20577"/>
          <ac:spMkLst>
            <pc:docMk/>
            <pc:sldMk cId="4101774002" sldId="261"/>
            <ac:spMk id="153" creationId="{986574A7-7349-64F6-D1BD-A8FF79C51A71}"/>
          </ac:spMkLst>
        </pc:spChg>
        <pc:spChg chg="mod">
          <ac:chgData name="Rui TANG" userId="2febc7dc70731ad3" providerId="LiveId" clId="{955D0615-1AAD-4014-94C2-131F36ECED94}" dt="2022-10-28T06:51:44.519" v="255" actId="207"/>
          <ac:spMkLst>
            <pc:docMk/>
            <pc:sldMk cId="4101774002" sldId="261"/>
            <ac:spMk id="177" creationId="{09361BD9-CD50-72C9-973E-FF3BC3DAD134}"/>
          </ac:spMkLst>
        </pc:spChg>
        <pc:spChg chg="mod">
          <ac:chgData name="Rui TANG" userId="2febc7dc70731ad3" providerId="LiveId" clId="{955D0615-1AAD-4014-94C2-131F36ECED94}" dt="2022-10-28T06:53:08.234" v="259" actId="207"/>
          <ac:spMkLst>
            <pc:docMk/>
            <pc:sldMk cId="4101774002" sldId="261"/>
            <ac:spMk id="197" creationId="{6B19A038-AC3F-DE72-1BB0-89D0B1A80803}"/>
          </ac:spMkLst>
        </pc:spChg>
        <pc:spChg chg="mod">
          <ac:chgData name="Rui TANG" userId="2febc7dc70731ad3" providerId="LiveId" clId="{955D0615-1AAD-4014-94C2-131F36ECED94}" dt="2022-10-28T06:53:09.571" v="260" actId="207"/>
          <ac:spMkLst>
            <pc:docMk/>
            <pc:sldMk cId="4101774002" sldId="261"/>
            <ac:spMk id="199" creationId="{B4A411E1-360F-4D86-A337-AA385A189436}"/>
          </ac:spMkLst>
        </pc:spChg>
        <pc:spChg chg="mod">
          <ac:chgData name="Rui TANG" userId="2febc7dc70731ad3" providerId="LiveId" clId="{955D0615-1AAD-4014-94C2-131F36ECED94}" dt="2022-10-28T06:53:13.464" v="262" actId="207"/>
          <ac:spMkLst>
            <pc:docMk/>
            <pc:sldMk cId="4101774002" sldId="261"/>
            <ac:spMk id="208" creationId="{C251F07E-22B0-D83C-7C60-E457DDC6F296}"/>
          </ac:spMkLst>
        </pc:spChg>
        <pc:spChg chg="mod">
          <ac:chgData name="Rui TANG" userId="2febc7dc70731ad3" providerId="LiveId" clId="{955D0615-1AAD-4014-94C2-131F36ECED94}" dt="2022-10-28T06:53:12.056" v="261" actId="207"/>
          <ac:spMkLst>
            <pc:docMk/>
            <pc:sldMk cId="4101774002" sldId="261"/>
            <ac:spMk id="210" creationId="{200A9A7A-9551-95EE-E02A-14310C186971}"/>
          </ac:spMkLst>
        </pc:spChg>
        <pc:spChg chg="mod">
          <ac:chgData name="Rui TANG" userId="2febc7dc70731ad3" providerId="LiveId" clId="{955D0615-1AAD-4014-94C2-131F36ECED94}" dt="2022-10-28T06:53:26.581" v="264" actId="207"/>
          <ac:spMkLst>
            <pc:docMk/>
            <pc:sldMk cId="4101774002" sldId="261"/>
            <ac:spMk id="217" creationId="{06FDB959-9F57-AB59-3CA4-418941ACCD77}"/>
          </ac:spMkLst>
        </pc:spChg>
        <pc:spChg chg="mod">
          <ac:chgData name="Rui TANG" userId="2febc7dc70731ad3" providerId="LiveId" clId="{955D0615-1AAD-4014-94C2-131F36ECED94}" dt="2022-10-28T06:53:24.876" v="263" actId="207"/>
          <ac:spMkLst>
            <pc:docMk/>
            <pc:sldMk cId="4101774002" sldId="261"/>
            <ac:spMk id="219" creationId="{41CE36DA-46FC-E2CA-A258-F35D86776E73}"/>
          </ac:spMkLst>
        </pc:spChg>
        <pc:spChg chg="del">
          <ac:chgData name="Rui TANG" userId="2febc7dc70731ad3" providerId="LiveId" clId="{955D0615-1AAD-4014-94C2-131F36ECED94}" dt="2022-10-28T06:53:38.512" v="265" actId="478"/>
          <ac:spMkLst>
            <pc:docMk/>
            <pc:sldMk cId="4101774002" sldId="261"/>
            <ac:spMk id="225" creationId="{173536EF-5683-FD87-7376-E9CA123AEFB1}"/>
          </ac:spMkLst>
        </pc:spChg>
        <pc:spChg chg="del">
          <ac:chgData name="Rui TANG" userId="2febc7dc70731ad3" providerId="LiveId" clId="{955D0615-1AAD-4014-94C2-131F36ECED94}" dt="2022-10-28T06:50:59.305" v="250" actId="478"/>
          <ac:spMkLst>
            <pc:docMk/>
            <pc:sldMk cId="4101774002" sldId="261"/>
            <ac:spMk id="266" creationId="{1FB74A77-D39C-7B2F-53FA-594F5829BC77}"/>
          </ac:spMkLst>
        </pc:spChg>
        <pc:grpChg chg="add mod">
          <ac:chgData name="Rui TANG" userId="2febc7dc70731ad3" providerId="LiveId" clId="{955D0615-1AAD-4014-94C2-131F36ECED94}" dt="2022-10-28T06:54:06.616" v="267" actId="1076"/>
          <ac:grpSpMkLst>
            <pc:docMk/>
            <pc:sldMk cId="4101774002" sldId="261"/>
            <ac:grpSpMk id="2" creationId="{4B26AB3B-3176-A500-A2E9-B2D9DF8AAE36}"/>
          </ac:grpSpMkLst>
        </pc:grpChg>
        <pc:grpChg chg="add del mod">
          <ac:chgData name="Rui TANG" userId="2febc7dc70731ad3" providerId="LiveId" clId="{955D0615-1AAD-4014-94C2-131F36ECED94}" dt="2022-10-28T06:50:54.436" v="249" actId="478"/>
          <ac:grpSpMkLst>
            <pc:docMk/>
            <pc:sldMk cId="4101774002" sldId="261"/>
            <ac:grpSpMk id="4" creationId="{8C83EBD7-D996-EDD9-F374-042B32C7CCE6}"/>
          </ac:grpSpMkLst>
        </pc:grpChg>
        <pc:grpChg chg="add mod">
          <ac:chgData name="Rui TANG" userId="2febc7dc70731ad3" providerId="LiveId" clId="{955D0615-1AAD-4014-94C2-131F36ECED94}" dt="2022-10-28T06:54:06.616" v="267" actId="1076"/>
          <ac:grpSpMkLst>
            <pc:docMk/>
            <pc:sldMk cId="4101774002" sldId="261"/>
            <ac:grpSpMk id="21" creationId="{C58CBD28-13A5-85A4-0481-6D34888530E4}"/>
          </ac:grpSpMkLst>
        </pc:grpChg>
        <pc:grpChg chg="add mod">
          <ac:chgData name="Rui TANG" userId="2febc7dc70731ad3" providerId="LiveId" clId="{955D0615-1AAD-4014-94C2-131F36ECED94}" dt="2022-10-28T06:54:06.616" v="267" actId="1076"/>
          <ac:grpSpMkLst>
            <pc:docMk/>
            <pc:sldMk cId="4101774002" sldId="261"/>
            <ac:grpSpMk id="32" creationId="{073C3198-D4E2-3E8D-B68B-98B74AD960A2}"/>
          </ac:grpSpMkLst>
        </pc:grpChg>
        <pc:grpChg chg="add mod">
          <ac:chgData name="Rui TANG" userId="2febc7dc70731ad3" providerId="LiveId" clId="{955D0615-1AAD-4014-94C2-131F36ECED94}" dt="2022-10-28T06:54:06.616" v="267" actId="1076"/>
          <ac:grpSpMkLst>
            <pc:docMk/>
            <pc:sldMk cId="4101774002" sldId="261"/>
            <ac:grpSpMk id="42" creationId="{0790FF31-B95C-E63C-C9BB-3950C275F5E8}"/>
          </ac:grpSpMkLst>
        </pc:grpChg>
        <pc:grpChg chg="del">
          <ac:chgData name="Rui TANG" userId="2febc7dc70731ad3" providerId="LiveId" clId="{955D0615-1AAD-4014-94C2-131F36ECED94}" dt="2022-10-28T06:52:39.748" v="256" actId="478"/>
          <ac:grpSpMkLst>
            <pc:docMk/>
            <pc:sldMk cId="4101774002" sldId="261"/>
            <ac:grpSpMk id="175" creationId="{6F482F1F-C3EF-BB8A-16FA-9A8D0B74A21E}"/>
          </ac:grpSpMkLst>
        </pc:grpChg>
        <pc:grpChg chg="del">
          <ac:chgData name="Rui TANG" userId="2febc7dc70731ad3" providerId="LiveId" clId="{955D0615-1AAD-4014-94C2-131F36ECED94}" dt="2022-10-28T06:52:39.748" v="256" actId="478"/>
          <ac:grpSpMkLst>
            <pc:docMk/>
            <pc:sldMk cId="4101774002" sldId="261"/>
            <ac:grpSpMk id="185" creationId="{7AB03907-BA51-76D4-E9B9-DBC3BE3CD8D9}"/>
          </ac:grpSpMkLst>
        </pc:grpChg>
        <pc:grpChg chg="add del">
          <ac:chgData name="Rui TANG" userId="2febc7dc70731ad3" providerId="LiveId" clId="{955D0615-1AAD-4014-94C2-131F36ECED94}" dt="2022-10-28T06:50:54.436" v="249" actId="478"/>
          <ac:grpSpMkLst>
            <pc:docMk/>
            <pc:sldMk cId="4101774002" sldId="261"/>
            <ac:grpSpMk id="195" creationId="{2C6E659E-FBB5-6F63-5056-3901B8462BA0}"/>
          </ac:grpSpMkLst>
        </pc:grpChg>
        <pc:grpChg chg="add del">
          <ac:chgData name="Rui TANG" userId="2febc7dc70731ad3" providerId="LiveId" clId="{955D0615-1AAD-4014-94C2-131F36ECED94}" dt="2022-10-28T06:50:54.436" v="249" actId="478"/>
          <ac:grpSpMkLst>
            <pc:docMk/>
            <pc:sldMk cId="4101774002" sldId="261"/>
            <ac:grpSpMk id="205" creationId="{C98C909E-7181-D757-B56A-C142FDB1E622}"/>
          </ac:grpSpMkLst>
        </pc:grpChg>
        <pc:grpChg chg="add del">
          <ac:chgData name="Rui TANG" userId="2febc7dc70731ad3" providerId="LiveId" clId="{955D0615-1AAD-4014-94C2-131F36ECED94}" dt="2022-10-28T06:50:54.436" v="249" actId="478"/>
          <ac:grpSpMkLst>
            <pc:docMk/>
            <pc:sldMk cId="4101774002" sldId="261"/>
            <ac:grpSpMk id="215" creationId="{71FA4F19-2B0A-CA4A-7577-36373A066156}"/>
          </ac:grpSpMkLst>
        </pc:grpChg>
        <pc:grpChg chg="add del">
          <ac:chgData name="Rui TANG" userId="2febc7dc70731ad3" providerId="LiveId" clId="{955D0615-1AAD-4014-94C2-131F36ECED94}" dt="2022-10-28T06:50:59.305" v="250" actId="478"/>
          <ac:grpSpMkLst>
            <pc:docMk/>
            <pc:sldMk cId="4101774002" sldId="261"/>
            <ac:grpSpMk id="226" creationId="{5B37ACF4-A6C8-4B1C-BD66-961AF4496BE2}"/>
          </ac:grpSpMkLst>
        </pc:grpChg>
        <pc:grpChg chg="add del">
          <ac:chgData name="Rui TANG" userId="2febc7dc70731ad3" providerId="LiveId" clId="{955D0615-1AAD-4014-94C2-131F36ECED94}" dt="2022-10-28T06:50:59.305" v="250" actId="478"/>
          <ac:grpSpMkLst>
            <pc:docMk/>
            <pc:sldMk cId="4101774002" sldId="261"/>
            <ac:grpSpMk id="236" creationId="{538DD594-5EDE-AF30-9DC3-68BC89413DCC}"/>
          </ac:grpSpMkLst>
        </pc:grpChg>
        <pc:grpChg chg="add del">
          <ac:chgData name="Rui TANG" userId="2febc7dc70731ad3" providerId="LiveId" clId="{955D0615-1AAD-4014-94C2-131F36ECED94}" dt="2022-10-28T06:50:59.305" v="250" actId="478"/>
          <ac:grpSpMkLst>
            <pc:docMk/>
            <pc:sldMk cId="4101774002" sldId="261"/>
            <ac:grpSpMk id="246" creationId="{F614D10B-23C1-1CDC-AF24-4C3588756B4C}"/>
          </ac:grpSpMkLst>
        </pc:grpChg>
        <pc:grpChg chg="add del">
          <ac:chgData name="Rui TANG" userId="2febc7dc70731ad3" providerId="LiveId" clId="{955D0615-1AAD-4014-94C2-131F36ECED94}" dt="2022-10-28T06:50:59.305" v="250" actId="478"/>
          <ac:grpSpMkLst>
            <pc:docMk/>
            <pc:sldMk cId="4101774002" sldId="261"/>
            <ac:grpSpMk id="256" creationId="{58B63666-AC35-9E44-B199-E0914320F5BC}"/>
          </ac:grpSpMkLst>
        </pc:grp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13" creationId="{05235A42-C23D-15F2-BAC6-A0238BF5544B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14" creationId="{B628AD2A-E55A-CD7E-1112-018F96E65D53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15" creationId="{57A2133A-50C8-5F00-066F-61AE650F4CEB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17" creationId="{46230B4F-1E5E-D379-D018-29F77EC29FBD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18" creationId="{B177A4A9-F46C-68C0-A5D1-D6088D98AD11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19" creationId="{27003847-E530-9D09-F766-9729F9E1A098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20" creationId="{64891A96-9B5F-5D5D-C397-6C9F8E04BDC2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2" creationId="{5F430B71-98FD-9AF8-7EAC-F803331B15C6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28" creationId="{89EFE11F-2C07-7F42-30AF-1D87DE2ED7D9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29" creationId="{353E7B0B-A4C2-3B40-A876-AA8C0E5C2B3B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30" creationId="{E6AA0BFE-87BF-471A-B479-792895A0582A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31" creationId="{41107A95-C2B9-612A-1AC3-ACF46B066B53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38" creationId="{55829677-2146-DF39-99A5-1CEBA1D62AD0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39" creationId="{3A65A2B8-2ECA-4E33-0E3C-C398FCD02C7A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40" creationId="{46A67CE9-96D8-C85C-FEDC-CBBB91032805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41" creationId="{F203B698-CC5C-55FB-8436-0F9E52180F90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48" creationId="{5258FB9E-7306-68F4-F1E0-85624DC17C3E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49" creationId="{9607716B-781E-5A5A-8326-C9FA76D31CC0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50" creationId="{82BA9858-EC57-767A-2B50-F5B5BF5B645C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51" creationId="{CE6BB84B-ED50-6B0D-8C62-530C8686FB41}"/>
          </ac:cxnSpMkLst>
        </pc:cxnChg>
        <pc:cxnChg chg="mod">
          <ac:chgData name="Rui TANG" userId="2febc7dc70731ad3" providerId="LiveId" clId="{955D0615-1AAD-4014-94C2-131F36ECED94}" dt="2022-10-28T06:52:39.748" v="256" actId="478"/>
          <ac:cxnSpMkLst>
            <pc:docMk/>
            <pc:sldMk cId="4101774002" sldId="261"/>
            <ac:cxnSpMk id="181" creationId="{BE56A79A-5226-4821-76C5-31474DD481B1}"/>
          </ac:cxnSpMkLst>
        </pc:cxnChg>
        <pc:cxnChg chg="mod">
          <ac:chgData name="Rui TANG" userId="2febc7dc70731ad3" providerId="LiveId" clId="{955D0615-1AAD-4014-94C2-131F36ECED94}" dt="2022-10-28T06:52:39.748" v="256" actId="478"/>
          <ac:cxnSpMkLst>
            <pc:docMk/>
            <pc:sldMk cId="4101774002" sldId="261"/>
            <ac:cxnSpMk id="182" creationId="{27E0B0FD-7384-F4ED-3C3B-ADEA6C0723FA}"/>
          </ac:cxnSpMkLst>
        </pc:cxnChg>
        <pc:cxnChg chg="mod">
          <ac:chgData name="Rui TANG" userId="2febc7dc70731ad3" providerId="LiveId" clId="{955D0615-1AAD-4014-94C2-131F36ECED94}" dt="2022-10-28T06:52:39.748" v="256" actId="478"/>
          <ac:cxnSpMkLst>
            <pc:docMk/>
            <pc:sldMk cId="4101774002" sldId="261"/>
            <ac:cxnSpMk id="183" creationId="{D035DA39-76FE-92B7-7A08-6C5A5136CFFD}"/>
          </ac:cxnSpMkLst>
        </pc:cxnChg>
        <pc:cxnChg chg="mod">
          <ac:chgData name="Rui TANG" userId="2febc7dc70731ad3" providerId="LiveId" clId="{955D0615-1AAD-4014-94C2-131F36ECED94}" dt="2022-10-28T06:52:39.748" v="256" actId="478"/>
          <ac:cxnSpMkLst>
            <pc:docMk/>
            <pc:sldMk cId="4101774002" sldId="261"/>
            <ac:cxnSpMk id="184" creationId="{54BC9845-F8A1-D2EB-B6EA-1D0D9C756D68}"/>
          </ac:cxnSpMkLst>
        </pc:cxnChg>
        <pc:cxnChg chg="mod">
          <ac:chgData name="Rui TANG" userId="2febc7dc70731ad3" providerId="LiveId" clId="{955D0615-1AAD-4014-94C2-131F36ECED94}" dt="2022-10-28T06:52:39.748" v="256" actId="478"/>
          <ac:cxnSpMkLst>
            <pc:docMk/>
            <pc:sldMk cId="4101774002" sldId="261"/>
            <ac:cxnSpMk id="191" creationId="{72F14D0D-8F81-1486-C8DE-715998697724}"/>
          </ac:cxnSpMkLst>
        </pc:cxnChg>
        <pc:cxnChg chg="mod">
          <ac:chgData name="Rui TANG" userId="2febc7dc70731ad3" providerId="LiveId" clId="{955D0615-1AAD-4014-94C2-131F36ECED94}" dt="2022-10-28T06:52:39.748" v="256" actId="478"/>
          <ac:cxnSpMkLst>
            <pc:docMk/>
            <pc:sldMk cId="4101774002" sldId="261"/>
            <ac:cxnSpMk id="192" creationId="{9D50F9C0-2C93-A9EF-70DE-D2FBCACB938F}"/>
          </ac:cxnSpMkLst>
        </pc:cxnChg>
        <pc:cxnChg chg="mod">
          <ac:chgData name="Rui TANG" userId="2febc7dc70731ad3" providerId="LiveId" clId="{955D0615-1AAD-4014-94C2-131F36ECED94}" dt="2022-10-28T06:52:39.748" v="256" actId="478"/>
          <ac:cxnSpMkLst>
            <pc:docMk/>
            <pc:sldMk cId="4101774002" sldId="261"/>
            <ac:cxnSpMk id="193" creationId="{2CB7673C-3A08-8DBD-3409-1BCF5E94D0EC}"/>
          </ac:cxnSpMkLst>
        </pc:cxnChg>
        <pc:cxnChg chg="mod">
          <ac:chgData name="Rui TANG" userId="2febc7dc70731ad3" providerId="LiveId" clId="{955D0615-1AAD-4014-94C2-131F36ECED94}" dt="2022-10-28T06:52:39.748" v="256" actId="478"/>
          <ac:cxnSpMkLst>
            <pc:docMk/>
            <pc:sldMk cId="4101774002" sldId="261"/>
            <ac:cxnSpMk id="194" creationId="{605E2A9B-D5E9-D910-56CC-B40FF7C0D0F4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01" creationId="{968AE4E4-2175-E565-E7E5-EDA7937B9664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02" creationId="{519EEE19-F515-1AA4-4095-75F3BB43F6D5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03" creationId="{DC2A2FC0-0372-9F32-725A-59B3BC95E419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04" creationId="{61AF739D-362F-16DB-88B3-EE6C3A4E0FA9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11" creationId="{B4FF203A-39E9-4FF5-D09F-DE3363BC13B7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12" creationId="{078ACCB8-6711-82A3-9355-D6B89F626A63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13" creationId="{B4E8272C-015A-B6F9-6146-9138EF99325A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14" creationId="{A03F64C6-40A8-4649-C38F-779CC5B5BC50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21" creationId="{EE8823DD-6D23-C17C-67D8-FF23140C0873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22" creationId="{87245901-116F-98C3-3E69-1D4F45E32CC7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23" creationId="{BC61FE60-EC5A-C624-37CB-DE40420A738A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24" creationId="{F4118AEC-450D-B9BA-502A-376C6E9C23A5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32" creationId="{58B02BA8-3EDD-28A2-E883-F8C3BDFE9020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33" creationId="{6CB331E3-C9F2-3580-E0DC-9E3A4764477E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34" creationId="{6114C876-3419-F560-82C0-662B45C7491B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35" creationId="{5EF90694-F510-F4EB-C529-2376304A155B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42" creationId="{F2C143CC-85CA-8BA0-64C7-AE74E6BBFB77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43" creationId="{8AF53FFA-4676-DF2C-9745-CF93D1149556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44" creationId="{BAA6C229-EA0B-DFDC-D833-AA05AFFE90CD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45" creationId="{1DC6E58B-3CA3-543D-3F79-92E2257F25FF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52" creationId="{9C072A52-67DF-E450-4C62-F8127D558548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53" creationId="{9A3AB615-E48E-03BA-5367-ACAA93EE5B03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54" creationId="{C3CC56CE-2F94-6820-BCC5-E7A1346A7743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55" creationId="{4546BC40-3E77-655D-CC38-F9A92590A0A4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62" creationId="{701BCF4A-306B-C1AD-3E24-6F92BAE7E798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63" creationId="{C5A57400-4960-E67C-5DBC-AA433ADB3DAD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64" creationId="{0A2E9F2C-6693-BB28-8FB2-92731BE0CDF1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65" creationId="{61304A7E-C943-607D-AB32-AFFD7F513B96}"/>
          </ac:cxnSpMkLst>
        </pc:cxnChg>
      </pc:sldChg>
      <pc:sldChg chg="add">
        <pc:chgData name="Rui TANG" userId="2febc7dc70731ad3" providerId="LiveId" clId="{955D0615-1AAD-4014-94C2-131F36ECED94}" dt="2022-10-28T07:02:23.048" v="348"/>
        <pc:sldMkLst>
          <pc:docMk/>
          <pc:sldMk cId="3044213724" sldId="262"/>
        </pc:sldMkLst>
      </pc:sldChg>
      <pc:sldChg chg="addSp modSp add mod">
        <pc:chgData name="Rui TANG" userId="2febc7dc70731ad3" providerId="LiveId" clId="{955D0615-1AAD-4014-94C2-131F36ECED94}" dt="2022-10-28T07:08:13.604" v="387" actId="207"/>
        <pc:sldMkLst>
          <pc:docMk/>
          <pc:sldMk cId="940841499" sldId="263"/>
        </pc:sldMkLst>
        <pc:spChg chg="add mod">
          <ac:chgData name="Rui TANG" userId="2febc7dc70731ad3" providerId="LiveId" clId="{955D0615-1AAD-4014-94C2-131F36ECED94}" dt="2022-10-28T07:05:00.505" v="363" actId="20577"/>
          <ac:spMkLst>
            <pc:docMk/>
            <pc:sldMk cId="940841499" sldId="263"/>
            <ac:spMk id="3" creationId="{357B3CA0-0E3A-B3A9-792E-91EF05CD86F5}"/>
          </ac:spMkLst>
        </pc:spChg>
        <pc:spChg chg="add mod">
          <ac:chgData name="Rui TANG" userId="2febc7dc70731ad3" providerId="LiveId" clId="{955D0615-1AAD-4014-94C2-131F36ECED94}" dt="2022-10-28T07:06:36.512" v="375" actId="20577"/>
          <ac:spMkLst>
            <pc:docMk/>
            <pc:sldMk cId="940841499" sldId="263"/>
            <ac:spMk id="4" creationId="{2EB526B8-7449-8A3C-0148-477051B0B72E}"/>
          </ac:spMkLst>
        </pc:spChg>
        <pc:spChg chg="mod">
          <ac:chgData name="Rui TANG" userId="2febc7dc70731ad3" providerId="LiveId" clId="{955D0615-1AAD-4014-94C2-131F36ECED94}" dt="2022-10-28T07:07:08.516" v="380"/>
          <ac:spMkLst>
            <pc:docMk/>
            <pc:sldMk cId="940841499" sldId="263"/>
            <ac:spMk id="6" creationId="{435DE3CE-69ED-6F83-EB66-C5EBC21BBD6A}"/>
          </ac:spMkLst>
        </pc:spChg>
        <pc:spChg chg="mod">
          <ac:chgData name="Rui TANG" userId="2febc7dc70731ad3" providerId="LiveId" clId="{955D0615-1AAD-4014-94C2-131F36ECED94}" dt="2022-10-28T07:07:08.516" v="380"/>
          <ac:spMkLst>
            <pc:docMk/>
            <pc:sldMk cId="940841499" sldId="263"/>
            <ac:spMk id="7" creationId="{1807352F-9602-FB3B-4267-F281435C7088}"/>
          </ac:spMkLst>
        </pc:spChg>
        <pc:spChg chg="mod">
          <ac:chgData name="Rui TANG" userId="2febc7dc70731ad3" providerId="LiveId" clId="{955D0615-1AAD-4014-94C2-131F36ECED94}" dt="2022-10-28T07:08:01.618" v="385" actId="13822"/>
          <ac:spMkLst>
            <pc:docMk/>
            <pc:sldMk cId="940841499" sldId="263"/>
            <ac:spMk id="8" creationId="{5F92A25A-138F-BC35-5F84-82A19F7EE279}"/>
          </ac:spMkLst>
        </pc:spChg>
        <pc:spChg chg="mod">
          <ac:chgData name="Rui TANG" userId="2febc7dc70731ad3" providerId="LiveId" clId="{955D0615-1AAD-4014-94C2-131F36ECED94}" dt="2022-10-28T07:07:58.842" v="384" actId="207"/>
          <ac:spMkLst>
            <pc:docMk/>
            <pc:sldMk cId="940841499" sldId="263"/>
            <ac:spMk id="9" creationId="{40D8B833-6D90-4463-DAC6-B3CF10AA557C}"/>
          </ac:spMkLst>
        </pc:spChg>
        <pc:spChg chg="mod">
          <ac:chgData name="Rui TANG" userId="2febc7dc70731ad3" providerId="LiveId" clId="{955D0615-1AAD-4014-94C2-131F36ECED94}" dt="2022-10-28T07:07:08.516" v="380"/>
          <ac:spMkLst>
            <pc:docMk/>
            <pc:sldMk cId="940841499" sldId="263"/>
            <ac:spMk id="10" creationId="{AA344E50-5B0D-300E-B486-1F9110A778A7}"/>
          </ac:spMkLst>
        </pc:spChg>
        <pc:spChg chg="mod">
          <ac:chgData name="Rui TANG" userId="2febc7dc70731ad3" providerId="LiveId" clId="{955D0615-1AAD-4014-94C2-131F36ECED94}" dt="2022-10-28T07:07:09.413" v="381"/>
          <ac:spMkLst>
            <pc:docMk/>
            <pc:sldMk cId="940841499" sldId="263"/>
            <ac:spMk id="16" creationId="{19F85884-4797-9A54-CBE9-27611471D23D}"/>
          </ac:spMkLst>
        </pc:spChg>
        <pc:spChg chg="mod">
          <ac:chgData name="Rui TANG" userId="2febc7dc70731ad3" providerId="LiveId" clId="{955D0615-1AAD-4014-94C2-131F36ECED94}" dt="2022-10-28T07:08:09.945" v="386" actId="13822"/>
          <ac:spMkLst>
            <pc:docMk/>
            <pc:sldMk cId="940841499" sldId="263"/>
            <ac:spMk id="17" creationId="{F0506D19-B349-21C3-F041-1BA8781A8C0E}"/>
          </ac:spMkLst>
        </pc:spChg>
        <pc:spChg chg="mod">
          <ac:chgData name="Rui TANG" userId="2febc7dc70731ad3" providerId="LiveId" clId="{955D0615-1AAD-4014-94C2-131F36ECED94}" dt="2022-10-28T07:07:09.413" v="381"/>
          <ac:spMkLst>
            <pc:docMk/>
            <pc:sldMk cId="940841499" sldId="263"/>
            <ac:spMk id="18" creationId="{E40A4799-05EC-7514-B28A-355A5844AA20}"/>
          </ac:spMkLst>
        </pc:spChg>
        <pc:spChg chg="mod">
          <ac:chgData name="Rui TANG" userId="2febc7dc70731ad3" providerId="LiveId" clId="{955D0615-1AAD-4014-94C2-131F36ECED94}" dt="2022-10-28T07:07:09.413" v="381"/>
          <ac:spMkLst>
            <pc:docMk/>
            <pc:sldMk cId="940841499" sldId="263"/>
            <ac:spMk id="19" creationId="{16DED84C-3696-20E9-58E1-4207DB59101C}"/>
          </ac:spMkLst>
        </pc:spChg>
        <pc:spChg chg="mod">
          <ac:chgData name="Rui TANG" userId="2febc7dc70731ad3" providerId="LiveId" clId="{955D0615-1AAD-4014-94C2-131F36ECED94}" dt="2022-10-28T07:08:13.604" v="387" actId="207"/>
          <ac:spMkLst>
            <pc:docMk/>
            <pc:sldMk cId="940841499" sldId="263"/>
            <ac:spMk id="20" creationId="{28B8BD4E-1830-EAE8-E163-5D0254B7403A}"/>
          </ac:spMkLst>
        </pc:spChg>
        <pc:spChg chg="mod">
          <ac:chgData name="Rui TANG" userId="2febc7dc70731ad3" providerId="LiveId" clId="{955D0615-1AAD-4014-94C2-131F36ECED94}" dt="2022-10-28T07:05:26.672" v="365" actId="207"/>
          <ac:spMkLst>
            <pc:docMk/>
            <pc:sldMk cId="940841499" sldId="263"/>
            <ac:spMk id="66" creationId="{4009D892-E906-0C4F-1CB1-C7AEE18DC2E5}"/>
          </ac:spMkLst>
        </pc:spChg>
        <pc:spChg chg="mod">
          <ac:chgData name="Rui TANG" userId="2febc7dc70731ad3" providerId="LiveId" clId="{955D0615-1AAD-4014-94C2-131F36ECED94}" dt="2022-10-28T07:05:17.639" v="364" actId="207"/>
          <ac:spMkLst>
            <pc:docMk/>
            <pc:sldMk cId="940841499" sldId="263"/>
            <ac:spMk id="67" creationId="{459211A6-0694-4C4E-2899-7FCCEF9BA3EE}"/>
          </ac:spMkLst>
        </pc:spChg>
        <pc:spChg chg="mod">
          <ac:chgData name="Rui TANG" userId="2febc7dc70731ad3" providerId="LiveId" clId="{955D0615-1AAD-4014-94C2-131F36ECED94}" dt="2022-10-28T07:05:33.054" v="367" actId="207"/>
          <ac:spMkLst>
            <pc:docMk/>
            <pc:sldMk cId="940841499" sldId="263"/>
            <ac:spMk id="105" creationId="{B5553082-D981-72FC-5E4E-704D12F987D8}"/>
          </ac:spMkLst>
        </pc:spChg>
        <pc:spChg chg="mod">
          <ac:chgData name="Rui TANG" userId="2febc7dc70731ad3" providerId="LiveId" clId="{955D0615-1AAD-4014-94C2-131F36ECED94}" dt="2022-10-28T07:05:31.381" v="366" actId="207"/>
          <ac:spMkLst>
            <pc:docMk/>
            <pc:sldMk cId="940841499" sldId="263"/>
            <ac:spMk id="106" creationId="{1E5DCB5D-D12F-6CC6-206E-FE9664A0D63D}"/>
          </ac:spMkLst>
        </pc:spChg>
        <pc:spChg chg="mod">
          <ac:chgData name="Rui TANG" userId="2febc7dc70731ad3" providerId="LiveId" clId="{955D0615-1AAD-4014-94C2-131F36ECED94}" dt="2022-10-28T07:03:38.355" v="356" actId="13822"/>
          <ac:spMkLst>
            <pc:docMk/>
            <pc:sldMk cId="940841499" sldId="263"/>
            <ac:spMk id="117" creationId="{EB3838B7-E478-05EF-0188-95AA3B15BF50}"/>
          </ac:spMkLst>
        </pc:spChg>
        <pc:spChg chg="mod">
          <ac:chgData name="Rui TANG" userId="2febc7dc70731ad3" providerId="LiveId" clId="{955D0615-1AAD-4014-94C2-131F36ECED94}" dt="2022-10-28T07:03:43.717" v="357" actId="13822"/>
          <ac:spMkLst>
            <pc:docMk/>
            <pc:sldMk cId="940841499" sldId="263"/>
            <ac:spMk id="126" creationId="{1D887F61-7C48-2F09-D854-CA044978E434}"/>
          </ac:spMkLst>
        </pc:spChg>
        <pc:spChg chg="mod">
          <ac:chgData name="Rui TANG" userId="2febc7dc70731ad3" providerId="LiveId" clId="{955D0615-1AAD-4014-94C2-131F36ECED94}" dt="2022-10-28T07:03:46.291" v="358" actId="13822"/>
          <ac:spMkLst>
            <pc:docMk/>
            <pc:sldMk cId="940841499" sldId="263"/>
            <ac:spMk id="135" creationId="{DC8EE8BF-8893-A626-941B-194F4B5C1965}"/>
          </ac:spMkLst>
        </pc:spChg>
        <pc:spChg chg="mod">
          <ac:chgData name="Rui TANG" userId="2febc7dc70731ad3" providerId="LiveId" clId="{955D0615-1AAD-4014-94C2-131F36ECED94}" dt="2022-10-28T07:03:48.027" v="359" actId="13822"/>
          <ac:spMkLst>
            <pc:docMk/>
            <pc:sldMk cId="940841499" sldId="263"/>
            <ac:spMk id="148" creationId="{9B23115A-F33B-32A5-A5D5-7681C313477D}"/>
          </ac:spMkLst>
        </pc:spChg>
        <pc:spChg chg="mod">
          <ac:chgData name="Rui TANG" userId="2febc7dc70731ad3" providerId="LiveId" clId="{955D0615-1AAD-4014-94C2-131F36ECED94}" dt="2022-10-28T07:03:06.053" v="351" actId="20577"/>
          <ac:spMkLst>
            <pc:docMk/>
            <pc:sldMk cId="940841499" sldId="263"/>
            <ac:spMk id="155" creationId="{46FBE80C-449C-50F7-05C6-B973468AFB11}"/>
          </ac:spMkLst>
        </pc:spChg>
        <pc:spChg chg="mod">
          <ac:chgData name="Rui TANG" userId="2febc7dc70731ad3" providerId="LiveId" clId="{955D0615-1AAD-4014-94C2-131F36ECED94}" dt="2022-10-28T07:05:43.604" v="369" actId="207"/>
          <ac:spMkLst>
            <pc:docMk/>
            <pc:sldMk cId="940841499" sldId="263"/>
            <ac:spMk id="158" creationId="{8F60345D-AB62-4B74-9B2E-83304C44F27C}"/>
          </ac:spMkLst>
        </pc:spChg>
        <pc:spChg chg="mod">
          <ac:chgData name="Rui TANG" userId="2febc7dc70731ad3" providerId="LiveId" clId="{955D0615-1AAD-4014-94C2-131F36ECED94}" dt="2022-10-28T07:05:41.923" v="368" actId="207"/>
          <ac:spMkLst>
            <pc:docMk/>
            <pc:sldMk cId="940841499" sldId="263"/>
            <ac:spMk id="161" creationId="{CB9A9EF6-446E-B27A-8B9D-DD37A59DE629}"/>
          </ac:spMkLst>
        </pc:spChg>
        <pc:spChg chg="mod">
          <ac:chgData name="Rui TANG" userId="2febc7dc70731ad3" providerId="LiveId" clId="{955D0615-1AAD-4014-94C2-131F36ECED94}" dt="2022-10-28T07:05:50.114" v="371" actId="207"/>
          <ac:spMkLst>
            <pc:docMk/>
            <pc:sldMk cId="940841499" sldId="263"/>
            <ac:spMk id="170" creationId="{46CD8BFC-1114-6ABE-38BE-11D098C3FCFD}"/>
          </ac:spMkLst>
        </pc:spChg>
        <pc:spChg chg="mod">
          <ac:chgData name="Rui TANG" userId="2febc7dc70731ad3" providerId="LiveId" clId="{955D0615-1AAD-4014-94C2-131F36ECED94}" dt="2022-10-28T07:05:48.554" v="370" actId="207"/>
          <ac:spMkLst>
            <pc:docMk/>
            <pc:sldMk cId="940841499" sldId="263"/>
            <ac:spMk id="171" creationId="{D5CEEA2A-40A4-317A-7961-11DBF1771207}"/>
          </ac:spMkLst>
        </pc:spChg>
        <pc:spChg chg="mod">
          <ac:chgData name="Rui TANG" userId="2febc7dc70731ad3" providerId="LiveId" clId="{955D0615-1AAD-4014-94C2-131F36ECED94}" dt="2022-10-28T07:06:47.607" v="376" actId="207"/>
          <ac:spMkLst>
            <pc:docMk/>
            <pc:sldMk cId="940841499" sldId="263"/>
            <ac:spMk id="178" creationId="{B9C82C5F-ABF5-9F33-20F4-22A1AC2CB79C}"/>
          </ac:spMkLst>
        </pc:spChg>
        <pc:spChg chg="mod">
          <ac:chgData name="Rui TANG" userId="2febc7dc70731ad3" providerId="LiveId" clId="{955D0615-1AAD-4014-94C2-131F36ECED94}" dt="2022-10-28T07:06:51.148" v="377" actId="207"/>
          <ac:spMkLst>
            <pc:docMk/>
            <pc:sldMk cId="940841499" sldId="263"/>
            <ac:spMk id="191" creationId="{7C3F2541-C6CD-6462-F798-60F15955CAB7}"/>
          </ac:spMkLst>
        </pc:spChg>
        <pc:spChg chg="mod">
          <ac:chgData name="Rui TANG" userId="2febc7dc70731ad3" providerId="LiveId" clId="{955D0615-1AAD-4014-94C2-131F36ECED94}" dt="2022-10-28T07:06:53.053" v="378" actId="207"/>
          <ac:spMkLst>
            <pc:docMk/>
            <pc:sldMk cId="940841499" sldId="263"/>
            <ac:spMk id="200" creationId="{3CA3F88E-E069-B656-DB95-4D73AC728A84}"/>
          </ac:spMkLst>
        </pc:spChg>
        <pc:spChg chg="mod">
          <ac:chgData name="Rui TANG" userId="2febc7dc70731ad3" providerId="LiveId" clId="{955D0615-1AAD-4014-94C2-131F36ECED94}" dt="2022-10-28T07:06:55.480" v="379" actId="207"/>
          <ac:spMkLst>
            <pc:docMk/>
            <pc:sldMk cId="940841499" sldId="263"/>
            <ac:spMk id="209" creationId="{F94C360F-01CC-3C05-1C65-7EC0EF69DD0D}"/>
          </ac:spMkLst>
        </pc:spChg>
        <pc:grpChg chg="add mod">
          <ac:chgData name="Rui TANG" userId="2febc7dc70731ad3" providerId="LiveId" clId="{955D0615-1AAD-4014-94C2-131F36ECED94}" dt="2022-10-28T07:07:18.186" v="383" actId="1076"/>
          <ac:grpSpMkLst>
            <pc:docMk/>
            <pc:sldMk cId="940841499" sldId="263"/>
            <ac:grpSpMk id="5" creationId="{C1AE740E-EF28-BBE0-F3D0-813E0A1B654D}"/>
          </ac:grpSpMkLst>
        </pc:grpChg>
        <pc:grpChg chg="add mod">
          <ac:chgData name="Rui TANG" userId="2febc7dc70731ad3" providerId="LiveId" clId="{955D0615-1AAD-4014-94C2-131F36ECED94}" dt="2022-10-28T07:07:13.628" v="382" actId="1076"/>
          <ac:grpSpMkLst>
            <pc:docMk/>
            <pc:sldMk cId="940841499" sldId="263"/>
            <ac:grpSpMk id="15" creationId="{1B7D8173-534B-8284-3A65-E8BEFCBC44D0}"/>
          </ac:grpSpMkLst>
        </pc:grpChg>
        <pc:cxnChg chg="mod">
          <ac:chgData name="Rui TANG" userId="2febc7dc70731ad3" providerId="LiveId" clId="{955D0615-1AAD-4014-94C2-131F36ECED94}" dt="2022-10-28T07:07:08.516" v="380"/>
          <ac:cxnSpMkLst>
            <pc:docMk/>
            <pc:sldMk cId="940841499" sldId="263"/>
            <ac:cxnSpMk id="11" creationId="{EFC56418-C4B4-54E2-C3F9-E15181647C24}"/>
          </ac:cxnSpMkLst>
        </pc:cxnChg>
        <pc:cxnChg chg="mod">
          <ac:chgData name="Rui TANG" userId="2febc7dc70731ad3" providerId="LiveId" clId="{955D0615-1AAD-4014-94C2-131F36ECED94}" dt="2022-10-28T07:07:08.516" v="380"/>
          <ac:cxnSpMkLst>
            <pc:docMk/>
            <pc:sldMk cId="940841499" sldId="263"/>
            <ac:cxnSpMk id="12" creationId="{50224D7F-21ED-3B34-3E68-86B1B52536EA}"/>
          </ac:cxnSpMkLst>
        </pc:cxnChg>
        <pc:cxnChg chg="mod">
          <ac:chgData name="Rui TANG" userId="2febc7dc70731ad3" providerId="LiveId" clId="{955D0615-1AAD-4014-94C2-131F36ECED94}" dt="2022-10-28T07:07:08.516" v="380"/>
          <ac:cxnSpMkLst>
            <pc:docMk/>
            <pc:sldMk cId="940841499" sldId="263"/>
            <ac:cxnSpMk id="13" creationId="{E5BABADD-3CB9-C4DE-DACE-B30C5D6FAE03}"/>
          </ac:cxnSpMkLst>
        </pc:cxnChg>
        <pc:cxnChg chg="mod">
          <ac:chgData name="Rui TANG" userId="2febc7dc70731ad3" providerId="LiveId" clId="{955D0615-1AAD-4014-94C2-131F36ECED94}" dt="2022-10-28T07:07:08.516" v="380"/>
          <ac:cxnSpMkLst>
            <pc:docMk/>
            <pc:sldMk cId="940841499" sldId="263"/>
            <ac:cxnSpMk id="14" creationId="{A84E1E1B-620A-8C83-4DA3-486BE496CF40}"/>
          </ac:cxnSpMkLst>
        </pc:cxnChg>
        <pc:cxnChg chg="mod">
          <ac:chgData name="Rui TANG" userId="2febc7dc70731ad3" providerId="LiveId" clId="{955D0615-1AAD-4014-94C2-131F36ECED94}" dt="2022-10-28T07:07:09.413" v="381"/>
          <ac:cxnSpMkLst>
            <pc:docMk/>
            <pc:sldMk cId="940841499" sldId="263"/>
            <ac:cxnSpMk id="21" creationId="{7E544D8F-B846-4B8A-0C9D-0298BF8F91A8}"/>
          </ac:cxnSpMkLst>
        </pc:cxnChg>
        <pc:cxnChg chg="mod">
          <ac:chgData name="Rui TANG" userId="2febc7dc70731ad3" providerId="LiveId" clId="{955D0615-1AAD-4014-94C2-131F36ECED94}" dt="2022-10-28T07:07:09.413" v="381"/>
          <ac:cxnSpMkLst>
            <pc:docMk/>
            <pc:sldMk cId="940841499" sldId="263"/>
            <ac:cxnSpMk id="22" creationId="{E340DF6A-E4A2-B56D-1C02-D852566DCCDF}"/>
          </ac:cxnSpMkLst>
        </pc:cxnChg>
        <pc:cxnChg chg="mod">
          <ac:chgData name="Rui TANG" userId="2febc7dc70731ad3" providerId="LiveId" clId="{955D0615-1AAD-4014-94C2-131F36ECED94}" dt="2022-10-28T07:07:09.413" v="381"/>
          <ac:cxnSpMkLst>
            <pc:docMk/>
            <pc:sldMk cId="940841499" sldId="263"/>
            <ac:cxnSpMk id="23" creationId="{402384CD-F359-F0AE-0EDF-2AB3644D6775}"/>
          </ac:cxnSpMkLst>
        </pc:cxnChg>
        <pc:cxnChg chg="mod">
          <ac:chgData name="Rui TANG" userId="2febc7dc70731ad3" providerId="LiveId" clId="{955D0615-1AAD-4014-94C2-131F36ECED94}" dt="2022-10-28T07:07:09.413" v="381"/>
          <ac:cxnSpMkLst>
            <pc:docMk/>
            <pc:sldMk cId="940841499" sldId="263"/>
            <ac:cxnSpMk id="24" creationId="{EFE7E22D-84DE-42B3-986D-4E0453D801D0}"/>
          </ac:cxnSpMkLst>
        </pc:cxnChg>
      </pc:sldChg>
      <pc:sldChg chg="addSp delSp modSp add mod">
        <pc:chgData name="Rui TANG" userId="2febc7dc70731ad3" providerId="LiveId" clId="{955D0615-1AAD-4014-94C2-131F36ECED94}" dt="2022-10-28T07:24:51.574" v="469" actId="1076"/>
        <pc:sldMkLst>
          <pc:docMk/>
          <pc:sldMk cId="1601013349" sldId="264"/>
        </pc:sldMkLst>
        <pc:spChg chg="del">
          <ac:chgData name="Rui TANG" userId="2febc7dc70731ad3" providerId="LiveId" clId="{955D0615-1AAD-4014-94C2-131F36ECED94}" dt="2022-10-28T07:11:32.594" v="396" actId="478"/>
          <ac:spMkLst>
            <pc:docMk/>
            <pc:sldMk cId="1601013349" sldId="264"/>
            <ac:spMk id="2" creationId="{DF34E511-F293-BCD2-8A69-90635B2902D5}"/>
          </ac:spMkLst>
        </pc:spChg>
        <pc:spChg chg="del">
          <ac:chgData name="Rui TANG" userId="2febc7dc70731ad3" providerId="LiveId" clId="{955D0615-1AAD-4014-94C2-131F36ECED94}" dt="2022-10-28T07:11:25.033" v="392" actId="478"/>
          <ac:spMkLst>
            <pc:docMk/>
            <pc:sldMk cId="1601013349" sldId="264"/>
            <ac:spMk id="3" creationId="{357B3CA0-0E3A-B3A9-792E-91EF05CD86F5}"/>
          </ac:spMkLst>
        </pc:spChg>
        <pc:spChg chg="del">
          <ac:chgData name="Rui TANG" userId="2febc7dc70731ad3" providerId="LiveId" clId="{955D0615-1AAD-4014-94C2-131F36ECED94}" dt="2022-10-28T07:11:26.324" v="393" actId="478"/>
          <ac:spMkLst>
            <pc:docMk/>
            <pc:sldMk cId="1601013349" sldId="264"/>
            <ac:spMk id="4" creationId="{2EB526B8-7449-8A3C-0148-477051B0B72E}"/>
          </ac:spMkLst>
        </pc:spChg>
        <pc:spChg chg="add mod">
          <ac:chgData name="Rui TANG" userId="2febc7dc70731ad3" providerId="LiveId" clId="{955D0615-1AAD-4014-94C2-131F36ECED94}" dt="2022-10-28T07:24:51.574" v="469" actId="1076"/>
          <ac:spMkLst>
            <pc:docMk/>
            <pc:sldMk cId="1601013349" sldId="264"/>
            <ac:spMk id="25" creationId="{E645C4DC-2435-7E99-C382-B1BD471D26F3}"/>
          </ac:spMkLst>
        </pc:spChg>
        <pc:spChg chg="mod">
          <ac:chgData name="Rui TANG" userId="2febc7dc70731ad3" providerId="LiveId" clId="{955D0615-1AAD-4014-94C2-131F36ECED94}" dt="2022-10-28T07:11:49.784" v="399" actId="13822"/>
          <ac:spMkLst>
            <pc:docMk/>
            <pc:sldMk cId="1601013349" sldId="264"/>
            <ac:spMk id="114" creationId="{BE19941F-0742-BA60-1135-FF0E479B6641}"/>
          </ac:spMkLst>
        </pc:spChg>
        <pc:spChg chg="mod">
          <ac:chgData name="Rui TANG" userId="2febc7dc70731ad3" providerId="LiveId" clId="{955D0615-1AAD-4014-94C2-131F36ECED94}" dt="2022-10-28T07:11:57.759" v="403" actId="13822"/>
          <ac:spMkLst>
            <pc:docMk/>
            <pc:sldMk cId="1601013349" sldId="264"/>
            <ac:spMk id="115" creationId="{F84D2E72-EF79-500F-EF08-D0360B33B021}"/>
          </ac:spMkLst>
        </pc:spChg>
        <pc:spChg chg="mod">
          <ac:chgData name="Rui TANG" userId="2febc7dc70731ad3" providerId="LiveId" clId="{955D0615-1AAD-4014-94C2-131F36ECED94}" dt="2022-10-28T07:11:56.278" v="402" actId="13822"/>
          <ac:spMkLst>
            <pc:docMk/>
            <pc:sldMk cId="1601013349" sldId="264"/>
            <ac:spMk id="116" creationId="{8D48DB68-9404-C234-70D5-7B5D56F7EC20}"/>
          </ac:spMkLst>
        </pc:spChg>
        <pc:spChg chg="mod">
          <ac:chgData name="Rui TANG" userId="2febc7dc70731ad3" providerId="LiveId" clId="{955D0615-1AAD-4014-94C2-131F36ECED94}" dt="2022-10-28T07:11:54.466" v="401" actId="13822"/>
          <ac:spMkLst>
            <pc:docMk/>
            <pc:sldMk cId="1601013349" sldId="264"/>
            <ac:spMk id="117" creationId="{EB3838B7-E478-05EF-0188-95AA3B15BF50}"/>
          </ac:spMkLst>
        </pc:spChg>
        <pc:spChg chg="mod">
          <ac:chgData name="Rui TANG" userId="2febc7dc70731ad3" providerId="LiveId" clId="{955D0615-1AAD-4014-94C2-131F36ECED94}" dt="2022-10-28T07:11:52.688" v="400" actId="13822"/>
          <ac:spMkLst>
            <pc:docMk/>
            <pc:sldMk cId="1601013349" sldId="264"/>
            <ac:spMk id="118" creationId="{FD23A802-4331-A702-270F-8F7367D51E4D}"/>
          </ac:spMkLst>
        </pc:spChg>
        <pc:spChg chg="mod">
          <ac:chgData name="Rui TANG" userId="2febc7dc70731ad3" providerId="LiveId" clId="{955D0615-1AAD-4014-94C2-131F36ECED94}" dt="2022-10-28T07:11:38.423" v="398" actId="20577"/>
          <ac:spMkLst>
            <pc:docMk/>
            <pc:sldMk cId="1601013349" sldId="264"/>
            <ac:spMk id="155" creationId="{46FBE80C-449C-50F7-05C6-B973468AFB11}"/>
          </ac:spMkLst>
        </pc:spChg>
        <pc:grpChg chg="del">
          <ac:chgData name="Rui TANG" userId="2febc7dc70731ad3" providerId="LiveId" clId="{955D0615-1AAD-4014-94C2-131F36ECED94}" dt="2022-10-28T07:11:18.854" v="390" actId="478"/>
          <ac:grpSpMkLst>
            <pc:docMk/>
            <pc:sldMk cId="1601013349" sldId="264"/>
            <ac:grpSpMk id="5" creationId="{C1AE740E-EF28-BBE0-F3D0-813E0A1B654D}"/>
          </ac:grpSpMkLst>
        </pc:grpChg>
        <pc:grpChg chg="del">
          <ac:chgData name="Rui TANG" userId="2febc7dc70731ad3" providerId="LiveId" clId="{955D0615-1AAD-4014-94C2-131F36ECED94}" dt="2022-10-28T07:11:21.656" v="391" actId="478"/>
          <ac:grpSpMkLst>
            <pc:docMk/>
            <pc:sldMk cId="1601013349" sldId="264"/>
            <ac:grpSpMk id="15" creationId="{1B7D8173-534B-8284-3A65-E8BEFCBC44D0}"/>
          </ac:grpSpMkLst>
        </pc:grpChg>
        <pc:grpChg chg="del">
          <ac:chgData name="Rui TANG" userId="2febc7dc70731ad3" providerId="LiveId" clId="{955D0615-1AAD-4014-94C2-131F36ECED94}" dt="2022-10-28T07:11:18.854" v="390" actId="478"/>
          <ac:grpSpMkLst>
            <pc:docMk/>
            <pc:sldMk cId="1601013349" sldId="264"/>
            <ac:grpSpMk id="63" creationId="{024BE4A0-4C96-D0BA-D831-7B82D154CCFD}"/>
          </ac:grpSpMkLst>
        </pc:grpChg>
        <pc:grpChg chg="del">
          <ac:chgData name="Rui TANG" userId="2febc7dc70731ad3" providerId="LiveId" clId="{955D0615-1AAD-4014-94C2-131F36ECED94}" dt="2022-10-28T07:11:18.854" v="390" actId="478"/>
          <ac:grpSpMkLst>
            <pc:docMk/>
            <pc:sldMk cId="1601013349" sldId="264"/>
            <ac:grpSpMk id="103" creationId="{A90C9512-2EA0-C102-25FA-CB0BAAB0E6AD}"/>
          </ac:grpSpMkLst>
        </pc:grpChg>
        <pc:grpChg chg="del">
          <ac:chgData name="Rui TANG" userId="2febc7dc70731ad3" providerId="LiveId" clId="{955D0615-1AAD-4014-94C2-131F36ECED94}" dt="2022-10-28T07:11:30.629" v="395" actId="478"/>
          <ac:grpSpMkLst>
            <pc:docMk/>
            <pc:sldMk cId="1601013349" sldId="264"/>
            <ac:grpSpMk id="123" creationId="{A36D3F42-9194-8E37-62AE-B3602134949F}"/>
          </ac:grpSpMkLst>
        </pc:grpChg>
        <pc:grpChg chg="del">
          <ac:chgData name="Rui TANG" userId="2febc7dc70731ad3" providerId="LiveId" clId="{955D0615-1AAD-4014-94C2-131F36ECED94}" dt="2022-10-28T07:11:29.294" v="394" actId="478"/>
          <ac:grpSpMkLst>
            <pc:docMk/>
            <pc:sldMk cId="1601013349" sldId="264"/>
            <ac:grpSpMk id="133" creationId="{CB63D365-1225-7F41-0FF0-76B0683752BA}"/>
          </ac:grpSpMkLst>
        </pc:grpChg>
        <pc:grpChg chg="del">
          <ac:chgData name="Rui TANG" userId="2febc7dc70731ad3" providerId="LiveId" clId="{955D0615-1AAD-4014-94C2-131F36ECED94}" dt="2022-10-28T07:11:29.294" v="394" actId="478"/>
          <ac:grpSpMkLst>
            <pc:docMk/>
            <pc:sldMk cId="1601013349" sldId="264"/>
            <ac:grpSpMk id="143" creationId="{C70A5CF8-3CD6-C5D7-5EF2-6EB5B4BDCD87}"/>
          </ac:grpSpMkLst>
        </pc:grpChg>
        <pc:grpChg chg="del">
          <ac:chgData name="Rui TANG" userId="2febc7dc70731ad3" providerId="LiveId" clId="{955D0615-1AAD-4014-94C2-131F36ECED94}" dt="2022-10-28T07:11:18.854" v="390" actId="478"/>
          <ac:grpSpMkLst>
            <pc:docMk/>
            <pc:sldMk cId="1601013349" sldId="264"/>
            <ac:grpSpMk id="156" creationId="{8BD50997-2863-6BE7-37BA-935D91A4AFA1}"/>
          </ac:grpSpMkLst>
        </pc:grpChg>
        <pc:grpChg chg="del">
          <ac:chgData name="Rui TANG" userId="2febc7dc70731ad3" providerId="LiveId" clId="{955D0615-1AAD-4014-94C2-131F36ECED94}" dt="2022-10-28T07:11:18.854" v="390" actId="478"/>
          <ac:grpSpMkLst>
            <pc:docMk/>
            <pc:sldMk cId="1601013349" sldId="264"/>
            <ac:grpSpMk id="166" creationId="{5B777BCB-E66A-60C8-6391-29A457350CEE}"/>
          </ac:grpSpMkLst>
        </pc:grpChg>
        <pc:grpChg chg="del">
          <ac:chgData name="Rui TANG" userId="2febc7dc70731ad3" providerId="LiveId" clId="{955D0615-1AAD-4014-94C2-131F36ECED94}" dt="2022-10-28T07:11:18.854" v="390" actId="478"/>
          <ac:grpSpMkLst>
            <pc:docMk/>
            <pc:sldMk cId="1601013349" sldId="264"/>
            <ac:grpSpMk id="176" creationId="{5994F1D6-96ED-4BB4-5C7B-9AEC4BD80867}"/>
          </ac:grpSpMkLst>
        </pc:grpChg>
        <pc:grpChg chg="del">
          <ac:chgData name="Rui TANG" userId="2febc7dc70731ad3" providerId="LiveId" clId="{955D0615-1AAD-4014-94C2-131F36ECED94}" dt="2022-10-28T07:11:18.854" v="390" actId="478"/>
          <ac:grpSpMkLst>
            <pc:docMk/>
            <pc:sldMk cId="1601013349" sldId="264"/>
            <ac:grpSpMk id="186" creationId="{495A2B74-0F2E-59AE-9414-2E63202A0AE7}"/>
          </ac:grpSpMkLst>
        </pc:grpChg>
        <pc:grpChg chg="del">
          <ac:chgData name="Rui TANG" userId="2febc7dc70731ad3" providerId="LiveId" clId="{955D0615-1AAD-4014-94C2-131F36ECED94}" dt="2022-10-28T07:11:18.854" v="390" actId="478"/>
          <ac:grpSpMkLst>
            <pc:docMk/>
            <pc:sldMk cId="1601013349" sldId="264"/>
            <ac:grpSpMk id="196" creationId="{2F2D7EBB-DB7C-AE6C-53C8-F6348F640119}"/>
          </ac:grpSpMkLst>
        </pc:grpChg>
        <pc:grpChg chg="del">
          <ac:chgData name="Rui TANG" userId="2febc7dc70731ad3" providerId="LiveId" clId="{955D0615-1AAD-4014-94C2-131F36ECED94}" dt="2022-10-28T07:11:18.854" v="390" actId="478"/>
          <ac:grpSpMkLst>
            <pc:docMk/>
            <pc:sldMk cId="1601013349" sldId="264"/>
            <ac:grpSpMk id="206" creationId="{DCCF0446-8FBF-BC13-499E-0D5D63C6D7F7}"/>
          </ac:grpSpMkLst>
        </pc:grp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1" creationId="{EFC56418-C4B4-54E2-C3F9-E15181647C24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2" creationId="{50224D7F-21ED-3B34-3E68-86B1B52536EA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3" creationId="{E5BABADD-3CB9-C4DE-DACE-B30C5D6FAE03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4" creationId="{A84E1E1B-620A-8C83-4DA3-486BE496CF40}"/>
          </ac:cxnSpMkLst>
        </pc:cxnChg>
        <pc:cxnChg chg="mod">
          <ac:chgData name="Rui TANG" userId="2febc7dc70731ad3" providerId="LiveId" clId="{955D0615-1AAD-4014-94C2-131F36ECED94}" dt="2022-10-28T07:11:21.656" v="391" actId="478"/>
          <ac:cxnSpMkLst>
            <pc:docMk/>
            <pc:sldMk cId="1601013349" sldId="264"/>
            <ac:cxnSpMk id="21" creationId="{7E544D8F-B846-4B8A-0C9D-0298BF8F91A8}"/>
          </ac:cxnSpMkLst>
        </pc:cxnChg>
        <pc:cxnChg chg="mod">
          <ac:chgData name="Rui TANG" userId="2febc7dc70731ad3" providerId="LiveId" clId="{955D0615-1AAD-4014-94C2-131F36ECED94}" dt="2022-10-28T07:11:21.656" v="391" actId="478"/>
          <ac:cxnSpMkLst>
            <pc:docMk/>
            <pc:sldMk cId="1601013349" sldId="264"/>
            <ac:cxnSpMk id="22" creationId="{E340DF6A-E4A2-B56D-1C02-D852566DCCDF}"/>
          </ac:cxnSpMkLst>
        </pc:cxnChg>
        <pc:cxnChg chg="mod">
          <ac:chgData name="Rui TANG" userId="2febc7dc70731ad3" providerId="LiveId" clId="{955D0615-1AAD-4014-94C2-131F36ECED94}" dt="2022-10-28T07:11:21.656" v="391" actId="478"/>
          <ac:cxnSpMkLst>
            <pc:docMk/>
            <pc:sldMk cId="1601013349" sldId="264"/>
            <ac:cxnSpMk id="23" creationId="{402384CD-F359-F0AE-0EDF-2AB3644D6775}"/>
          </ac:cxnSpMkLst>
        </pc:cxnChg>
        <pc:cxnChg chg="mod">
          <ac:chgData name="Rui TANG" userId="2febc7dc70731ad3" providerId="LiveId" clId="{955D0615-1AAD-4014-94C2-131F36ECED94}" dt="2022-10-28T07:11:21.656" v="391" actId="478"/>
          <ac:cxnSpMkLst>
            <pc:docMk/>
            <pc:sldMk cId="1601013349" sldId="264"/>
            <ac:cxnSpMk id="24" creationId="{EFE7E22D-84DE-42B3-986D-4E0453D801D0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69" creationId="{B55F1E9C-F538-2DAA-2C01-542F0E55D5CC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70" creationId="{221B39A5-B464-D9DA-45E9-CDDE7E7537B6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71" creationId="{57E74108-7D68-8253-24AA-241AC4859EAD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72" creationId="{41AF0AC6-43CF-B4A2-F0D2-B666F2E3140F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09" creationId="{10B4A5A2-5C2D-A3A9-9BFD-826C3E19CEE0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10" creationId="{CACAA4B7-DEEC-3FB1-9C05-7C1D033DA4C1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11" creationId="{54711C9F-6EA4-33A9-F8D7-113874ED50B3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12" creationId="{68652F74-6BB8-1FCD-BAF4-2A99BBBC883A}"/>
          </ac:cxnSpMkLst>
        </pc:cxnChg>
        <pc:cxnChg chg="mod">
          <ac:chgData name="Rui TANG" userId="2febc7dc70731ad3" providerId="LiveId" clId="{955D0615-1AAD-4014-94C2-131F36ECED94}" dt="2022-10-28T07:11:30.629" v="395" actId="478"/>
          <ac:cxnSpMkLst>
            <pc:docMk/>
            <pc:sldMk cId="1601013349" sldId="264"/>
            <ac:cxnSpMk id="129" creationId="{994F4D27-75CA-D222-A91A-095367375096}"/>
          </ac:cxnSpMkLst>
        </pc:cxnChg>
        <pc:cxnChg chg="mod">
          <ac:chgData name="Rui TANG" userId="2febc7dc70731ad3" providerId="LiveId" clId="{955D0615-1AAD-4014-94C2-131F36ECED94}" dt="2022-10-28T07:11:30.629" v="395" actId="478"/>
          <ac:cxnSpMkLst>
            <pc:docMk/>
            <pc:sldMk cId="1601013349" sldId="264"/>
            <ac:cxnSpMk id="130" creationId="{6C40C284-16F4-F81B-F5FE-48C1E38B39E4}"/>
          </ac:cxnSpMkLst>
        </pc:cxnChg>
        <pc:cxnChg chg="mod">
          <ac:chgData name="Rui TANG" userId="2febc7dc70731ad3" providerId="LiveId" clId="{955D0615-1AAD-4014-94C2-131F36ECED94}" dt="2022-10-28T07:11:30.629" v="395" actId="478"/>
          <ac:cxnSpMkLst>
            <pc:docMk/>
            <pc:sldMk cId="1601013349" sldId="264"/>
            <ac:cxnSpMk id="131" creationId="{6399C2CE-83EF-6A91-C306-166EB516DA0A}"/>
          </ac:cxnSpMkLst>
        </pc:cxnChg>
        <pc:cxnChg chg="mod">
          <ac:chgData name="Rui TANG" userId="2febc7dc70731ad3" providerId="LiveId" clId="{955D0615-1AAD-4014-94C2-131F36ECED94}" dt="2022-10-28T07:11:30.629" v="395" actId="478"/>
          <ac:cxnSpMkLst>
            <pc:docMk/>
            <pc:sldMk cId="1601013349" sldId="264"/>
            <ac:cxnSpMk id="132" creationId="{CAAFEEF2-1CC7-9C47-A4B6-ACD2B704ABE2}"/>
          </ac:cxnSpMkLst>
        </pc:cxnChg>
        <pc:cxnChg chg="mod">
          <ac:chgData name="Rui TANG" userId="2febc7dc70731ad3" providerId="LiveId" clId="{955D0615-1AAD-4014-94C2-131F36ECED94}" dt="2022-10-28T07:11:29.294" v="394" actId="478"/>
          <ac:cxnSpMkLst>
            <pc:docMk/>
            <pc:sldMk cId="1601013349" sldId="264"/>
            <ac:cxnSpMk id="139" creationId="{42A43BAA-DE6D-05FD-6B97-00F7FDF502DD}"/>
          </ac:cxnSpMkLst>
        </pc:cxnChg>
        <pc:cxnChg chg="mod">
          <ac:chgData name="Rui TANG" userId="2febc7dc70731ad3" providerId="LiveId" clId="{955D0615-1AAD-4014-94C2-131F36ECED94}" dt="2022-10-28T07:11:29.294" v="394" actId="478"/>
          <ac:cxnSpMkLst>
            <pc:docMk/>
            <pc:sldMk cId="1601013349" sldId="264"/>
            <ac:cxnSpMk id="140" creationId="{74214873-5800-0042-610F-0C5073E7A64D}"/>
          </ac:cxnSpMkLst>
        </pc:cxnChg>
        <pc:cxnChg chg="mod">
          <ac:chgData name="Rui TANG" userId="2febc7dc70731ad3" providerId="LiveId" clId="{955D0615-1AAD-4014-94C2-131F36ECED94}" dt="2022-10-28T07:11:29.294" v="394" actId="478"/>
          <ac:cxnSpMkLst>
            <pc:docMk/>
            <pc:sldMk cId="1601013349" sldId="264"/>
            <ac:cxnSpMk id="141" creationId="{1D265432-4E07-B591-9638-D9F5ED3055CA}"/>
          </ac:cxnSpMkLst>
        </pc:cxnChg>
        <pc:cxnChg chg="mod">
          <ac:chgData name="Rui TANG" userId="2febc7dc70731ad3" providerId="LiveId" clId="{955D0615-1AAD-4014-94C2-131F36ECED94}" dt="2022-10-28T07:11:29.294" v="394" actId="478"/>
          <ac:cxnSpMkLst>
            <pc:docMk/>
            <pc:sldMk cId="1601013349" sldId="264"/>
            <ac:cxnSpMk id="142" creationId="{D3E30AAA-29E2-00E0-7AE4-ED191871953B}"/>
          </ac:cxnSpMkLst>
        </pc:cxnChg>
        <pc:cxnChg chg="mod">
          <ac:chgData name="Rui TANG" userId="2febc7dc70731ad3" providerId="LiveId" clId="{955D0615-1AAD-4014-94C2-131F36ECED94}" dt="2022-10-28T07:11:29.294" v="394" actId="478"/>
          <ac:cxnSpMkLst>
            <pc:docMk/>
            <pc:sldMk cId="1601013349" sldId="264"/>
            <ac:cxnSpMk id="149" creationId="{9286CCDC-4338-7ECD-9863-D30EA90B30C8}"/>
          </ac:cxnSpMkLst>
        </pc:cxnChg>
        <pc:cxnChg chg="mod">
          <ac:chgData name="Rui TANG" userId="2febc7dc70731ad3" providerId="LiveId" clId="{955D0615-1AAD-4014-94C2-131F36ECED94}" dt="2022-10-28T07:11:29.294" v="394" actId="478"/>
          <ac:cxnSpMkLst>
            <pc:docMk/>
            <pc:sldMk cId="1601013349" sldId="264"/>
            <ac:cxnSpMk id="150" creationId="{C5BEC1D9-689D-6968-F6D3-9CCBB97B6E12}"/>
          </ac:cxnSpMkLst>
        </pc:cxnChg>
        <pc:cxnChg chg="mod">
          <ac:chgData name="Rui TANG" userId="2febc7dc70731ad3" providerId="LiveId" clId="{955D0615-1AAD-4014-94C2-131F36ECED94}" dt="2022-10-28T07:11:29.294" v="394" actId="478"/>
          <ac:cxnSpMkLst>
            <pc:docMk/>
            <pc:sldMk cId="1601013349" sldId="264"/>
            <ac:cxnSpMk id="151" creationId="{0A042548-B93B-92E1-0B07-1852DA3CB7B8}"/>
          </ac:cxnSpMkLst>
        </pc:cxnChg>
        <pc:cxnChg chg="mod">
          <ac:chgData name="Rui TANG" userId="2febc7dc70731ad3" providerId="LiveId" clId="{955D0615-1AAD-4014-94C2-131F36ECED94}" dt="2022-10-28T07:11:29.294" v="394" actId="478"/>
          <ac:cxnSpMkLst>
            <pc:docMk/>
            <pc:sldMk cId="1601013349" sldId="264"/>
            <ac:cxnSpMk id="152" creationId="{CCE5B493-2517-0344-7149-F37FD7DC6B72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62" creationId="{0CF72F0F-5AFF-FB9B-57C6-76AAA6C3E63D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63" creationId="{A5B57545-3639-F53F-7975-3FAF24515184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64" creationId="{6E7CB2A8-9D73-765C-3BA0-B9B2AA99BC9E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65" creationId="{9C0410E7-A80A-458D-C886-5C224628249A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72" creationId="{654C4069-2F5F-96E6-D05D-9DC755E3C05B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73" creationId="{902F3507-53EB-365E-D10B-0893DF2DD0A0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74" creationId="{D8F784B8-0FB3-10E4-09AD-DE2A865F16CF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75" creationId="{B5AC848D-F6E5-459A-6AFB-064E99E31E28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82" creationId="{15EFE300-CA58-0D53-7D33-AA55C2275599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83" creationId="{2E40386B-7A4F-CA9F-519C-CC116A32BEFF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84" creationId="{17F5763E-768A-F93D-7B39-F9FE06FB114E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85" creationId="{CFBE9352-D168-BD75-74B8-C9E35F0854FF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92" creationId="{858B31D6-0242-87E3-249A-121AE6095161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93" creationId="{8239B1EA-BC36-B631-43C4-B0C3CF264572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94" creationId="{601174D1-B799-48E7-FEF8-3AF195EE121A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95" creationId="{6745FB86-BFCD-59DE-8F60-C6DD1D1D74E9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202" creationId="{15FE6DCE-6895-AC14-AF47-948410B4B49D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203" creationId="{D6284AF5-200F-4EE8-7E1F-D960AE586760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204" creationId="{43690122-B1B4-7455-6586-AFF998B903C5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205" creationId="{8F82CB1F-7CE1-530E-0C12-FBA93E581744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212" creationId="{7E19F039-8DDF-FA63-B9C1-FAD6BFFB219F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213" creationId="{EACAC6A9-8185-6D87-DE61-825390C3D59F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214" creationId="{F5AFA8B3-EA4B-7FE4-A0A3-E745A7F24D34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215" creationId="{5662B908-5161-A8C6-5674-B977ADBCD20C}"/>
          </ac:cxnSpMkLst>
        </pc:cxnChg>
      </pc:sldChg>
    </pc:docChg>
  </pc:docChgLst>
  <pc:docChgLst>
    <pc:chgData name="TANG" userId="2febc7dc70731ad3" providerId="LiveId" clId="{6BACCB7F-A4FE-4B9D-AB2F-9A0F83394D84}"/>
    <pc:docChg chg="undo custSel modSld">
      <pc:chgData name="TANG" userId="2febc7dc70731ad3" providerId="LiveId" clId="{6BACCB7F-A4FE-4B9D-AB2F-9A0F83394D84}" dt="2023-03-02T10:57:49.744" v="135" actId="1076"/>
      <pc:docMkLst>
        <pc:docMk/>
      </pc:docMkLst>
      <pc:sldChg chg="addSp delSp modSp mod">
        <pc:chgData name="TANG" userId="2febc7dc70731ad3" providerId="LiveId" clId="{6BACCB7F-A4FE-4B9D-AB2F-9A0F83394D84}" dt="2023-03-02T07:17:27.901" v="66" actId="164"/>
        <pc:sldMkLst>
          <pc:docMk/>
          <pc:sldMk cId="3688180807" sldId="256"/>
        </pc:sldMkLst>
        <pc:spChg chg="mod">
          <ac:chgData name="TANG" userId="2febc7dc70731ad3" providerId="LiveId" clId="{6BACCB7F-A4FE-4B9D-AB2F-9A0F83394D84}" dt="2023-03-02T07:11:20.239" v="4" actId="20577"/>
          <ac:spMkLst>
            <pc:docMk/>
            <pc:sldMk cId="3688180807" sldId="256"/>
            <ac:spMk id="4" creationId="{95A1B958-8B6C-250A-FDBD-B570FE55252D}"/>
          </ac:spMkLst>
        </pc:spChg>
        <pc:spChg chg="mod">
          <ac:chgData name="TANG" userId="2febc7dc70731ad3" providerId="LiveId" clId="{6BACCB7F-A4FE-4B9D-AB2F-9A0F83394D84}" dt="2023-03-02T07:11:15.774" v="2" actId="20577"/>
          <ac:spMkLst>
            <pc:docMk/>
            <pc:sldMk cId="3688180807" sldId="256"/>
            <ac:spMk id="5" creationId="{2DD0388C-8EB7-D528-F466-78C9B634338B}"/>
          </ac:spMkLst>
        </pc:spChg>
        <pc:spChg chg="mod">
          <ac:chgData name="TANG" userId="2febc7dc70731ad3" providerId="LiveId" clId="{6BACCB7F-A4FE-4B9D-AB2F-9A0F83394D84}" dt="2023-03-02T07:11:14.283" v="1" actId="20577"/>
          <ac:spMkLst>
            <pc:docMk/>
            <pc:sldMk cId="3688180807" sldId="256"/>
            <ac:spMk id="6" creationId="{00BD4D3E-7E17-041C-B796-64B83548068B}"/>
          </ac:spMkLst>
        </pc:spChg>
        <pc:spChg chg="mod">
          <ac:chgData name="TANG" userId="2febc7dc70731ad3" providerId="LiveId" clId="{6BACCB7F-A4FE-4B9D-AB2F-9A0F83394D84}" dt="2023-03-02T07:11:10.209" v="0" actId="20577"/>
          <ac:spMkLst>
            <pc:docMk/>
            <pc:sldMk cId="3688180807" sldId="256"/>
            <ac:spMk id="7" creationId="{096EBA61-4814-D5FF-496F-E294AC34D974}"/>
          </ac:spMkLst>
        </pc:spChg>
        <pc:spChg chg="mod">
          <ac:chgData name="TANG" userId="2febc7dc70731ad3" providerId="LiveId" clId="{6BACCB7F-A4FE-4B9D-AB2F-9A0F83394D84}" dt="2023-03-02T07:11:17.826" v="3" actId="20577"/>
          <ac:spMkLst>
            <pc:docMk/>
            <pc:sldMk cId="3688180807" sldId="256"/>
            <ac:spMk id="8" creationId="{B692DBC0-2DDA-CD1D-3EF0-9AE6193CFFCA}"/>
          </ac:spMkLst>
        </pc:spChg>
        <pc:spChg chg="mod">
          <ac:chgData name="TANG" userId="2febc7dc70731ad3" providerId="LiveId" clId="{6BACCB7F-A4FE-4B9D-AB2F-9A0F83394D84}" dt="2023-03-02T07:13:36.092" v="25"/>
          <ac:spMkLst>
            <pc:docMk/>
            <pc:sldMk cId="3688180807" sldId="256"/>
            <ac:spMk id="9" creationId="{B500ED53-B4B2-2E6B-4BD0-45C2C60AF1AD}"/>
          </ac:spMkLst>
        </pc:spChg>
        <pc:spChg chg="mod">
          <ac:chgData name="TANG" userId="2febc7dc70731ad3" providerId="LiveId" clId="{6BACCB7F-A4FE-4B9D-AB2F-9A0F83394D84}" dt="2023-03-02T07:13:36.092" v="25"/>
          <ac:spMkLst>
            <pc:docMk/>
            <pc:sldMk cId="3688180807" sldId="256"/>
            <ac:spMk id="11" creationId="{A0D9C395-B01D-30B7-0498-EBFB5D01B908}"/>
          </ac:spMkLst>
        </pc:spChg>
        <pc:spChg chg="mod">
          <ac:chgData name="TANG" userId="2febc7dc70731ad3" providerId="LiveId" clId="{6BACCB7F-A4FE-4B9D-AB2F-9A0F83394D84}" dt="2023-03-02T07:13:36.092" v="25"/>
          <ac:spMkLst>
            <pc:docMk/>
            <pc:sldMk cId="3688180807" sldId="256"/>
            <ac:spMk id="12" creationId="{2489C2BF-E82B-CC4A-A1BA-B19CA83ABA92}"/>
          </ac:spMkLst>
        </pc:spChg>
        <pc:spChg chg="mod">
          <ac:chgData name="TANG" userId="2febc7dc70731ad3" providerId="LiveId" clId="{6BACCB7F-A4FE-4B9D-AB2F-9A0F83394D84}" dt="2023-03-02T07:13:36.092" v="25"/>
          <ac:spMkLst>
            <pc:docMk/>
            <pc:sldMk cId="3688180807" sldId="256"/>
            <ac:spMk id="16" creationId="{150010F9-04A3-C390-E768-95D684EED8FF}"/>
          </ac:spMkLst>
        </pc:spChg>
        <pc:spChg chg="mod">
          <ac:chgData name="TANG" userId="2febc7dc70731ad3" providerId="LiveId" clId="{6BACCB7F-A4FE-4B9D-AB2F-9A0F83394D84}" dt="2023-03-02T07:13:36.092" v="25"/>
          <ac:spMkLst>
            <pc:docMk/>
            <pc:sldMk cId="3688180807" sldId="256"/>
            <ac:spMk id="17" creationId="{EB1B7B29-6296-18D7-2F92-8EA073DB2B3E}"/>
          </ac:spMkLst>
        </pc:spChg>
        <pc:spChg chg="mod topLvl">
          <ac:chgData name="TANG" userId="2febc7dc70731ad3" providerId="LiveId" clId="{6BACCB7F-A4FE-4B9D-AB2F-9A0F83394D84}" dt="2023-03-02T07:17:27.901" v="66" actId="164"/>
          <ac:spMkLst>
            <pc:docMk/>
            <pc:sldMk cId="3688180807" sldId="256"/>
            <ac:spMk id="24" creationId="{AFD63A47-01EA-1301-72FB-27E9802DCB66}"/>
          </ac:spMkLst>
        </pc:spChg>
        <pc:spChg chg="mod topLvl">
          <ac:chgData name="TANG" userId="2febc7dc70731ad3" providerId="LiveId" clId="{6BACCB7F-A4FE-4B9D-AB2F-9A0F83394D84}" dt="2023-03-02T07:17:27.901" v="66" actId="164"/>
          <ac:spMkLst>
            <pc:docMk/>
            <pc:sldMk cId="3688180807" sldId="256"/>
            <ac:spMk id="25" creationId="{CFCC31DE-2A96-099E-6EFF-9EBFDA425427}"/>
          </ac:spMkLst>
        </pc:spChg>
        <pc:spChg chg="del mod topLvl">
          <ac:chgData name="TANG" userId="2febc7dc70731ad3" providerId="LiveId" clId="{6BACCB7F-A4FE-4B9D-AB2F-9A0F83394D84}" dt="2023-03-02T07:14:09.007" v="35" actId="478"/>
          <ac:spMkLst>
            <pc:docMk/>
            <pc:sldMk cId="3688180807" sldId="256"/>
            <ac:spMk id="26" creationId="{1DCC4F0B-BCC0-3E54-D972-5B45CAE242FE}"/>
          </ac:spMkLst>
        </pc:spChg>
        <pc:spChg chg="del mod topLvl">
          <ac:chgData name="TANG" userId="2febc7dc70731ad3" providerId="LiveId" clId="{6BACCB7F-A4FE-4B9D-AB2F-9A0F83394D84}" dt="2023-03-02T07:14:09.599" v="37" actId="478"/>
          <ac:spMkLst>
            <pc:docMk/>
            <pc:sldMk cId="3688180807" sldId="256"/>
            <ac:spMk id="27" creationId="{A9357DEE-949F-03DE-3157-1D7722E46DAA}"/>
          </ac:spMkLst>
        </pc:spChg>
        <pc:spChg chg="mod topLvl">
          <ac:chgData name="TANG" userId="2febc7dc70731ad3" providerId="LiveId" clId="{6BACCB7F-A4FE-4B9D-AB2F-9A0F83394D84}" dt="2023-03-02T07:17:27.901" v="66" actId="164"/>
          <ac:spMkLst>
            <pc:docMk/>
            <pc:sldMk cId="3688180807" sldId="256"/>
            <ac:spMk id="28" creationId="{4284CE1D-0FA1-17DE-106B-283DF17070C0}"/>
          </ac:spMkLst>
        </pc:spChg>
        <pc:spChg chg="mod">
          <ac:chgData name="TANG" userId="2febc7dc70731ad3" providerId="LiveId" clId="{6BACCB7F-A4FE-4B9D-AB2F-9A0F83394D84}" dt="2023-03-02T07:11:46.440" v="12" actId="20577"/>
          <ac:spMkLst>
            <pc:docMk/>
            <pc:sldMk cId="3688180807" sldId="256"/>
            <ac:spMk id="54" creationId="{DBBD9ED8-068D-71FA-8601-0AE42A2DCB77}"/>
          </ac:spMkLst>
        </pc:spChg>
        <pc:spChg chg="mod">
          <ac:chgData name="TANG" userId="2febc7dc70731ad3" providerId="LiveId" clId="{6BACCB7F-A4FE-4B9D-AB2F-9A0F83394D84}" dt="2023-03-02T07:11:36.006" v="7" actId="20577"/>
          <ac:spMkLst>
            <pc:docMk/>
            <pc:sldMk cId="3688180807" sldId="256"/>
            <ac:spMk id="55" creationId="{8490C0AF-B17F-2EF7-EF0F-10A002B79763}"/>
          </ac:spMkLst>
        </pc:spChg>
        <pc:spChg chg="mod">
          <ac:chgData name="TANG" userId="2febc7dc70731ad3" providerId="LiveId" clId="{6BACCB7F-A4FE-4B9D-AB2F-9A0F83394D84}" dt="2023-03-02T07:11:34.968" v="6" actId="20577"/>
          <ac:spMkLst>
            <pc:docMk/>
            <pc:sldMk cId="3688180807" sldId="256"/>
            <ac:spMk id="56" creationId="{9D711EFA-00B7-8EED-C67E-46BADEF2BA9A}"/>
          </ac:spMkLst>
        </pc:spChg>
        <pc:spChg chg="mod">
          <ac:chgData name="TANG" userId="2febc7dc70731ad3" providerId="LiveId" clId="{6BACCB7F-A4FE-4B9D-AB2F-9A0F83394D84}" dt="2023-03-02T07:11:33.238" v="5" actId="20577"/>
          <ac:spMkLst>
            <pc:docMk/>
            <pc:sldMk cId="3688180807" sldId="256"/>
            <ac:spMk id="57" creationId="{3E55FC8F-1D90-1229-51AB-8544DDFA2027}"/>
          </ac:spMkLst>
        </pc:spChg>
        <pc:spChg chg="mod">
          <ac:chgData name="TANG" userId="2febc7dc70731ad3" providerId="LiveId" clId="{6BACCB7F-A4FE-4B9D-AB2F-9A0F83394D84}" dt="2023-03-02T07:11:42.888" v="11" actId="20577"/>
          <ac:spMkLst>
            <pc:docMk/>
            <pc:sldMk cId="3688180807" sldId="256"/>
            <ac:spMk id="58" creationId="{90D73C80-2517-90F4-9604-A058534865CD}"/>
          </ac:spMkLst>
        </pc:spChg>
        <pc:grpChg chg="add del mod">
          <ac:chgData name="TANG" userId="2febc7dc70731ad3" providerId="LiveId" clId="{6BACCB7F-A4FE-4B9D-AB2F-9A0F83394D84}" dt="2023-03-02T07:13:36.752" v="26"/>
          <ac:grpSpMkLst>
            <pc:docMk/>
            <pc:sldMk cId="3688180807" sldId="256"/>
            <ac:grpSpMk id="3" creationId="{6AA2D106-937F-E774-E372-38D9C4304563}"/>
          </ac:grpSpMkLst>
        </pc:grpChg>
        <pc:grpChg chg="add del mod">
          <ac:chgData name="TANG" userId="2febc7dc70731ad3" providerId="LiveId" clId="{6BACCB7F-A4FE-4B9D-AB2F-9A0F83394D84}" dt="2023-03-02T07:13:56.791" v="29" actId="165"/>
          <ac:grpSpMkLst>
            <pc:docMk/>
            <pc:sldMk cId="3688180807" sldId="256"/>
            <ac:grpSpMk id="23" creationId="{9B1ACF53-83BD-7A12-A7B5-71073EBB42DC}"/>
          </ac:grpSpMkLst>
        </pc:grpChg>
        <pc:grpChg chg="add mod">
          <ac:chgData name="TANG" userId="2febc7dc70731ad3" providerId="LiveId" clId="{6BACCB7F-A4FE-4B9D-AB2F-9A0F83394D84}" dt="2023-03-02T07:17:27.901" v="66" actId="164"/>
          <ac:grpSpMkLst>
            <pc:docMk/>
            <pc:sldMk cId="3688180807" sldId="256"/>
            <ac:grpSpMk id="35" creationId="{86FF1540-0D58-18E6-7045-1EE930955EC3}"/>
          </ac:grpSpMkLst>
        </pc:grpChg>
        <pc:graphicFrameChg chg="add del mod modGraphic">
          <ac:chgData name="TANG" userId="2febc7dc70731ad3" providerId="LiveId" clId="{6BACCB7F-A4FE-4B9D-AB2F-9A0F83394D84}" dt="2023-03-02T07:16:07.187" v="55" actId="478"/>
          <ac:graphicFrameMkLst>
            <pc:docMk/>
            <pc:sldMk cId="3688180807" sldId="256"/>
            <ac:graphicFrameMk id="2" creationId="{0DCA829C-D162-9517-B65F-B704D3DAE05A}"/>
          </ac:graphicFrameMkLst>
        </pc:graphicFrameChg>
        <pc:graphicFrameChg chg="add mod modGraphic">
          <ac:chgData name="TANG" userId="2febc7dc70731ad3" providerId="LiveId" clId="{6BACCB7F-A4FE-4B9D-AB2F-9A0F83394D84}" dt="2023-03-02T07:17:08.362" v="65" actId="207"/>
          <ac:graphicFrameMkLst>
            <pc:docMk/>
            <pc:sldMk cId="3688180807" sldId="256"/>
            <ac:graphicFrameMk id="34" creationId="{96A4E701-3018-7BFD-E302-B2F9132DF042}"/>
          </ac:graphicFrameMkLst>
        </pc:graphicFrameChg>
        <pc:cxnChg chg="mod">
          <ac:chgData name="TANG" userId="2febc7dc70731ad3" providerId="LiveId" clId="{6BACCB7F-A4FE-4B9D-AB2F-9A0F83394D84}" dt="2023-03-02T07:13:36.092" v="25"/>
          <ac:cxnSpMkLst>
            <pc:docMk/>
            <pc:sldMk cId="3688180807" sldId="256"/>
            <ac:cxnSpMk id="18" creationId="{72794428-6C53-D27C-DB3E-A89B330975FA}"/>
          </ac:cxnSpMkLst>
        </pc:cxnChg>
        <pc:cxnChg chg="mod">
          <ac:chgData name="TANG" userId="2febc7dc70731ad3" providerId="LiveId" clId="{6BACCB7F-A4FE-4B9D-AB2F-9A0F83394D84}" dt="2023-03-02T07:13:36.092" v="25"/>
          <ac:cxnSpMkLst>
            <pc:docMk/>
            <pc:sldMk cId="3688180807" sldId="256"/>
            <ac:cxnSpMk id="19" creationId="{0BE4DEF5-40EE-42A3-C1F3-3EB074ECAAC5}"/>
          </ac:cxnSpMkLst>
        </pc:cxnChg>
        <pc:cxnChg chg="mod">
          <ac:chgData name="TANG" userId="2febc7dc70731ad3" providerId="LiveId" clId="{6BACCB7F-A4FE-4B9D-AB2F-9A0F83394D84}" dt="2023-03-02T07:13:36.092" v="25"/>
          <ac:cxnSpMkLst>
            <pc:docMk/>
            <pc:sldMk cId="3688180807" sldId="256"/>
            <ac:cxnSpMk id="20" creationId="{D64ACA19-DF6D-9FC8-B069-6469B4B437C3}"/>
          </ac:cxnSpMkLst>
        </pc:cxnChg>
        <pc:cxnChg chg="mod">
          <ac:chgData name="TANG" userId="2febc7dc70731ad3" providerId="LiveId" clId="{6BACCB7F-A4FE-4B9D-AB2F-9A0F83394D84}" dt="2023-03-02T07:13:36.092" v="25"/>
          <ac:cxnSpMkLst>
            <pc:docMk/>
            <pc:sldMk cId="3688180807" sldId="256"/>
            <ac:cxnSpMk id="21" creationId="{80D2E840-06AD-CD0F-4B73-54AB8F206F41}"/>
          </ac:cxnSpMkLst>
        </pc:cxnChg>
        <pc:cxnChg chg="del mod topLvl">
          <ac:chgData name="TANG" userId="2febc7dc70731ad3" providerId="LiveId" clId="{6BACCB7F-A4FE-4B9D-AB2F-9A0F83394D84}" dt="2023-03-02T07:14:04.921" v="31" actId="478"/>
          <ac:cxnSpMkLst>
            <pc:docMk/>
            <pc:sldMk cId="3688180807" sldId="256"/>
            <ac:cxnSpMk id="29" creationId="{C4917B33-5E51-0242-313F-F8F8AB25DAB0}"/>
          </ac:cxnSpMkLst>
        </pc:cxnChg>
        <pc:cxnChg chg="del mod topLvl">
          <ac:chgData name="TANG" userId="2febc7dc70731ad3" providerId="LiveId" clId="{6BACCB7F-A4FE-4B9D-AB2F-9A0F83394D84}" dt="2023-03-02T07:14:07.166" v="33" actId="478"/>
          <ac:cxnSpMkLst>
            <pc:docMk/>
            <pc:sldMk cId="3688180807" sldId="256"/>
            <ac:cxnSpMk id="30" creationId="{09C0396B-9D02-5FEF-70ED-8CA0B97EA284}"/>
          </ac:cxnSpMkLst>
        </pc:cxnChg>
        <pc:cxnChg chg="del mod topLvl">
          <ac:chgData name="TANG" userId="2febc7dc70731ad3" providerId="LiveId" clId="{6BACCB7F-A4FE-4B9D-AB2F-9A0F83394D84}" dt="2023-03-02T07:14:08.120" v="34" actId="478"/>
          <ac:cxnSpMkLst>
            <pc:docMk/>
            <pc:sldMk cId="3688180807" sldId="256"/>
            <ac:cxnSpMk id="31" creationId="{A5C90627-3729-33C7-A907-6FF8237C034A}"/>
          </ac:cxnSpMkLst>
        </pc:cxnChg>
        <pc:cxnChg chg="del mod topLvl">
          <ac:chgData name="TANG" userId="2febc7dc70731ad3" providerId="LiveId" clId="{6BACCB7F-A4FE-4B9D-AB2F-9A0F83394D84}" dt="2023-03-02T07:14:06.432" v="32" actId="478"/>
          <ac:cxnSpMkLst>
            <pc:docMk/>
            <pc:sldMk cId="3688180807" sldId="256"/>
            <ac:cxnSpMk id="32" creationId="{F4AC0823-A2D1-4D13-11BA-EC306103186D}"/>
          </ac:cxnSpMkLst>
        </pc:cxnChg>
      </pc:sldChg>
      <pc:sldChg chg="addSp modSp mod">
        <pc:chgData name="TANG" userId="2febc7dc70731ad3" providerId="LiveId" clId="{6BACCB7F-A4FE-4B9D-AB2F-9A0F83394D84}" dt="2023-03-02T10:57:49.744" v="135" actId="1076"/>
        <pc:sldMkLst>
          <pc:docMk/>
          <pc:sldMk cId="1601013349" sldId="264"/>
        </pc:sldMkLst>
        <pc:spChg chg="mod">
          <ac:chgData name="TANG" userId="2febc7dc70731ad3" providerId="LiveId" clId="{6BACCB7F-A4FE-4B9D-AB2F-9A0F83394D84}" dt="2023-03-02T07:40:31.438" v="67"/>
          <ac:spMkLst>
            <pc:docMk/>
            <pc:sldMk cId="1601013349" sldId="264"/>
            <ac:spMk id="3" creationId="{5363FE36-1175-A115-B151-6D0C54CBAE9B}"/>
          </ac:spMkLst>
        </pc:spChg>
        <pc:spChg chg="mod">
          <ac:chgData name="TANG" userId="2febc7dc70731ad3" providerId="LiveId" clId="{6BACCB7F-A4FE-4B9D-AB2F-9A0F83394D84}" dt="2023-03-02T10:57:39.041" v="133" actId="13822"/>
          <ac:spMkLst>
            <pc:docMk/>
            <pc:sldMk cId="1601013349" sldId="264"/>
            <ac:spMk id="4" creationId="{8FEC74C2-228F-8D6E-090A-38381C48E5FD}"/>
          </ac:spMkLst>
        </pc:spChg>
        <pc:spChg chg="mod">
          <ac:chgData name="TANG" userId="2febc7dc70731ad3" providerId="LiveId" clId="{6BACCB7F-A4FE-4B9D-AB2F-9A0F83394D84}" dt="2023-03-02T07:40:31.438" v="67"/>
          <ac:spMkLst>
            <pc:docMk/>
            <pc:sldMk cId="1601013349" sldId="264"/>
            <ac:spMk id="5" creationId="{A50A795D-24AD-C9AE-BEF8-6CA651DED0A3}"/>
          </ac:spMkLst>
        </pc:spChg>
        <pc:spChg chg="mod">
          <ac:chgData name="TANG" userId="2febc7dc70731ad3" providerId="LiveId" clId="{6BACCB7F-A4FE-4B9D-AB2F-9A0F83394D84}" dt="2023-03-02T07:40:31.438" v="67"/>
          <ac:spMkLst>
            <pc:docMk/>
            <pc:sldMk cId="1601013349" sldId="264"/>
            <ac:spMk id="6" creationId="{690C74FC-6F64-5A3D-1060-775E2FAD945C}"/>
          </ac:spMkLst>
        </pc:spChg>
        <pc:spChg chg="mod">
          <ac:chgData name="TANG" userId="2febc7dc70731ad3" providerId="LiveId" clId="{6BACCB7F-A4FE-4B9D-AB2F-9A0F83394D84}" dt="2023-03-02T10:57:32.183" v="132" actId="13822"/>
          <ac:spMkLst>
            <pc:docMk/>
            <pc:sldMk cId="1601013349" sldId="264"/>
            <ac:spMk id="7" creationId="{2C7978BF-DEF8-2581-7A45-386BD160EB7F}"/>
          </ac:spMkLst>
        </pc:spChg>
        <pc:spChg chg="add mod">
          <ac:chgData name="TANG" userId="2febc7dc70731ad3" providerId="LiveId" clId="{6BACCB7F-A4FE-4B9D-AB2F-9A0F83394D84}" dt="2023-03-02T10:57:44.894" v="134" actId="1076"/>
          <ac:spMkLst>
            <pc:docMk/>
            <pc:sldMk cId="1601013349" sldId="264"/>
            <ac:spMk id="13" creationId="{DD3ED933-64C7-23FD-8A80-40407A9644F2}"/>
          </ac:spMkLst>
        </pc:spChg>
        <pc:spChg chg="add mod">
          <ac:chgData name="TANG" userId="2febc7dc70731ad3" providerId="LiveId" clId="{6BACCB7F-A4FE-4B9D-AB2F-9A0F83394D84}" dt="2023-03-02T10:52:50.247" v="96" actId="1076"/>
          <ac:spMkLst>
            <pc:docMk/>
            <pc:sldMk cId="1601013349" sldId="264"/>
            <ac:spMk id="14" creationId="{5F4DC865-029F-8AAC-B65B-96208901A70F}"/>
          </ac:spMkLst>
        </pc:spChg>
        <pc:spChg chg="add mod">
          <ac:chgData name="TANG" userId="2febc7dc70731ad3" providerId="LiveId" clId="{6BACCB7F-A4FE-4B9D-AB2F-9A0F83394D84}" dt="2023-03-02T10:54:06.269" v="106" actId="1076"/>
          <ac:spMkLst>
            <pc:docMk/>
            <pc:sldMk cId="1601013349" sldId="264"/>
            <ac:spMk id="15" creationId="{473940FD-34BE-2055-2460-DAB8136A907D}"/>
          </ac:spMkLst>
        </pc:spChg>
        <pc:spChg chg="add mod">
          <ac:chgData name="TANG" userId="2febc7dc70731ad3" providerId="LiveId" clId="{6BACCB7F-A4FE-4B9D-AB2F-9A0F83394D84}" dt="2023-03-02T10:57:49.744" v="135" actId="1076"/>
          <ac:spMkLst>
            <pc:docMk/>
            <pc:sldMk cId="1601013349" sldId="264"/>
            <ac:spMk id="16" creationId="{05C93E44-AC46-7036-7716-A0336002257B}"/>
          </ac:spMkLst>
        </pc:spChg>
        <pc:spChg chg="add mod">
          <ac:chgData name="TANG" userId="2febc7dc70731ad3" providerId="LiveId" clId="{6BACCB7F-A4FE-4B9D-AB2F-9A0F83394D84}" dt="2023-03-02T10:54:58.273" v="129" actId="1076"/>
          <ac:spMkLst>
            <pc:docMk/>
            <pc:sldMk cId="1601013349" sldId="264"/>
            <ac:spMk id="18" creationId="{B2429105-D211-7045-8061-48565384CCD7}"/>
          </ac:spMkLst>
        </pc:spChg>
        <pc:grpChg chg="add mod">
          <ac:chgData name="TANG" userId="2febc7dc70731ad3" providerId="LiveId" clId="{6BACCB7F-A4FE-4B9D-AB2F-9A0F83394D84}" dt="2023-03-02T07:40:54.727" v="73" actId="1076"/>
          <ac:grpSpMkLst>
            <pc:docMk/>
            <pc:sldMk cId="1601013349" sldId="264"/>
            <ac:grpSpMk id="2" creationId="{0560AF8B-9A0A-11FC-6C5C-0319501976C1}"/>
          </ac:grpSpMkLst>
        </pc:grpChg>
        <pc:cxnChg chg="mod">
          <ac:chgData name="TANG" userId="2febc7dc70731ad3" providerId="LiveId" clId="{6BACCB7F-A4FE-4B9D-AB2F-9A0F83394D84}" dt="2023-03-02T07:40:31.438" v="67"/>
          <ac:cxnSpMkLst>
            <pc:docMk/>
            <pc:sldMk cId="1601013349" sldId="264"/>
            <ac:cxnSpMk id="8" creationId="{0AD81AD2-D02D-CD02-1E53-6E558F131231}"/>
          </ac:cxnSpMkLst>
        </pc:cxnChg>
        <pc:cxnChg chg="mod">
          <ac:chgData name="TANG" userId="2febc7dc70731ad3" providerId="LiveId" clId="{6BACCB7F-A4FE-4B9D-AB2F-9A0F83394D84}" dt="2023-03-02T07:40:31.438" v="67"/>
          <ac:cxnSpMkLst>
            <pc:docMk/>
            <pc:sldMk cId="1601013349" sldId="264"/>
            <ac:cxnSpMk id="9" creationId="{4EB26004-2B89-9E3B-BDA2-3E1AA121D204}"/>
          </ac:cxnSpMkLst>
        </pc:cxnChg>
        <pc:cxnChg chg="mod">
          <ac:chgData name="TANG" userId="2febc7dc70731ad3" providerId="LiveId" clId="{6BACCB7F-A4FE-4B9D-AB2F-9A0F83394D84}" dt="2023-03-02T07:40:31.438" v="67"/>
          <ac:cxnSpMkLst>
            <pc:docMk/>
            <pc:sldMk cId="1601013349" sldId="264"/>
            <ac:cxnSpMk id="10" creationId="{ED751752-C258-D764-63E2-8F9A1FE02634}"/>
          </ac:cxnSpMkLst>
        </pc:cxnChg>
        <pc:cxnChg chg="mod">
          <ac:chgData name="TANG" userId="2febc7dc70731ad3" providerId="LiveId" clId="{6BACCB7F-A4FE-4B9D-AB2F-9A0F83394D84}" dt="2023-03-02T07:40:31.438" v="67"/>
          <ac:cxnSpMkLst>
            <pc:docMk/>
            <pc:sldMk cId="1601013349" sldId="264"/>
            <ac:cxnSpMk id="11" creationId="{120857E7-BB69-A630-7B3A-04B207183838}"/>
          </ac:cxnSpMkLst>
        </pc:cxnChg>
      </pc:sldChg>
    </pc:docChg>
  </pc:docChgLst>
  <pc:docChgLst>
    <pc:chgData name="TANG" userId="2febc7dc70731ad3" providerId="LiveId" clId="{C046AB35-996A-4333-8EB8-FC3548090402}"/>
    <pc:docChg chg="undo redo custSel addSld modSld">
      <pc:chgData name="TANG" userId="2febc7dc70731ad3" providerId="LiveId" clId="{C046AB35-996A-4333-8EB8-FC3548090402}" dt="2023-03-15T07:58:34.932" v="864" actId="1076"/>
      <pc:docMkLst>
        <pc:docMk/>
      </pc:docMkLst>
      <pc:sldChg chg="addSp delSp modSp mod">
        <pc:chgData name="TANG" userId="2febc7dc70731ad3" providerId="LiveId" clId="{C046AB35-996A-4333-8EB8-FC3548090402}" dt="2023-03-14T11:48:39.028" v="322" actId="164"/>
        <pc:sldMkLst>
          <pc:docMk/>
          <pc:sldMk cId="1601013349" sldId="264"/>
        </pc:sldMkLst>
        <pc:spChg chg="add del mod">
          <ac:chgData name="TANG" userId="2febc7dc70731ad3" providerId="LiveId" clId="{C046AB35-996A-4333-8EB8-FC3548090402}" dt="2023-03-14T11:21:49.407" v="2"/>
          <ac:spMkLst>
            <pc:docMk/>
            <pc:sldMk cId="1601013349" sldId="264"/>
            <ac:spMk id="12" creationId="{54CE6574-AD1C-B973-19F1-2285FF0FFF33}"/>
          </ac:spMkLst>
        </pc:spChg>
        <pc:spChg chg="del">
          <ac:chgData name="TANG" userId="2febc7dc70731ad3" providerId="LiveId" clId="{C046AB35-996A-4333-8EB8-FC3548090402}" dt="2023-03-14T11:21:44.926" v="0" actId="21"/>
          <ac:spMkLst>
            <pc:docMk/>
            <pc:sldMk cId="1601013349" sldId="264"/>
            <ac:spMk id="13" creationId="{DD3ED933-64C7-23FD-8A80-40407A9644F2}"/>
          </ac:spMkLst>
        </pc:spChg>
        <pc:spChg chg="del">
          <ac:chgData name="TANG" userId="2febc7dc70731ad3" providerId="LiveId" clId="{C046AB35-996A-4333-8EB8-FC3548090402}" dt="2023-03-14T11:21:44.926" v="0" actId="21"/>
          <ac:spMkLst>
            <pc:docMk/>
            <pc:sldMk cId="1601013349" sldId="264"/>
            <ac:spMk id="14" creationId="{5F4DC865-029F-8AAC-B65B-96208901A70F}"/>
          </ac:spMkLst>
        </pc:spChg>
        <pc:spChg chg="del">
          <ac:chgData name="TANG" userId="2febc7dc70731ad3" providerId="LiveId" clId="{C046AB35-996A-4333-8EB8-FC3548090402}" dt="2023-03-14T11:21:44.926" v="0" actId="21"/>
          <ac:spMkLst>
            <pc:docMk/>
            <pc:sldMk cId="1601013349" sldId="264"/>
            <ac:spMk id="15" creationId="{473940FD-34BE-2055-2460-DAB8136A907D}"/>
          </ac:spMkLst>
        </pc:spChg>
        <pc:spChg chg="mod">
          <ac:chgData name="TANG" userId="2febc7dc70731ad3" providerId="LiveId" clId="{C046AB35-996A-4333-8EB8-FC3548090402}" dt="2023-03-14T11:23:15.306" v="7" actId="164"/>
          <ac:spMkLst>
            <pc:docMk/>
            <pc:sldMk cId="1601013349" sldId="264"/>
            <ac:spMk id="16" creationId="{05C93E44-AC46-7036-7716-A0336002257B}"/>
          </ac:spMkLst>
        </pc:spChg>
        <pc:spChg chg="add del mod">
          <ac:chgData name="TANG" userId="2febc7dc70731ad3" providerId="LiveId" clId="{C046AB35-996A-4333-8EB8-FC3548090402}" dt="2023-03-14T11:21:49.407" v="2"/>
          <ac:spMkLst>
            <pc:docMk/>
            <pc:sldMk cId="1601013349" sldId="264"/>
            <ac:spMk id="17" creationId="{AA3F299A-08BB-5E0E-BC5A-C520141C5005}"/>
          </ac:spMkLst>
        </pc:spChg>
        <pc:spChg chg="mod">
          <ac:chgData name="TANG" userId="2febc7dc70731ad3" providerId="LiveId" clId="{C046AB35-996A-4333-8EB8-FC3548090402}" dt="2023-03-14T11:23:15.306" v="7" actId="164"/>
          <ac:spMkLst>
            <pc:docMk/>
            <pc:sldMk cId="1601013349" sldId="264"/>
            <ac:spMk id="18" creationId="{B2429105-D211-7045-8061-48565384CCD7}"/>
          </ac:spMkLst>
        </pc:spChg>
        <pc:spChg chg="add del mod">
          <ac:chgData name="TANG" userId="2febc7dc70731ad3" providerId="LiveId" clId="{C046AB35-996A-4333-8EB8-FC3548090402}" dt="2023-03-14T11:21:49.407" v="2"/>
          <ac:spMkLst>
            <pc:docMk/>
            <pc:sldMk cId="1601013349" sldId="264"/>
            <ac:spMk id="19" creationId="{C94EFB78-3419-B9F3-3505-B0DBECB1F960}"/>
          </ac:spMkLst>
        </pc:spChg>
        <pc:spChg chg="add mod">
          <ac:chgData name="TANG" userId="2febc7dc70731ad3" providerId="LiveId" clId="{C046AB35-996A-4333-8EB8-FC3548090402}" dt="2023-03-14T11:25:44.483" v="38" actId="1076"/>
          <ac:spMkLst>
            <pc:docMk/>
            <pc:sldMk cId="1601013349" sldId="264"/>
            <ac:spMk id="20" creationId="{92E8CCA9-714C-8FF7-EEA3-DE5C19E59EB5}"/>
          </ac:spMkLst>
        </pc:spChg>
        <pc:spChg chg="add mod">
          <ac:chgData name="TANG" userId="2febc7dc70731ad3" providerId="LiveId" clId="{C046AB35-996A-4333-8EB8-FC3548090402}" dt="2023-03-14T11:25:44.483" v="38" actId="1076"/>
          <ac:spMkLst>
            <pc:docMk/>
            <pc:sldMk cId="1601013349" sldId="264"/>
            <ac:spMk id="21" creationId="{8A05E083-E83E-A174-28EF-C32B2D52D42A}"/>
          </ac:spMkLst>
        </pc:spChg>
        <pc:spChg chg="add mod">
          <ac:chgData name="TANG" userId="2febc7dc70731ad3" providerId="LiveId" clId="{C046AB35-996A-4333-8EB8-FC3548090402}" dt="2023-03-14T11:35:45.884" v="230" actId="165"/>
          <ac:spMkLst>
            <pc:docMk/>
            <pc:sldMk cId="1601013349" sldId="264"/>
            <ac:spMk id="22" creationId="{5E3E1A68-2C78-A45F-0C55-652A54BDA0FF}"/>
          </ac:spMkLst>
        </pc:spChg>
        <pc:spChg chg="mod">
          <ac:chgData name="TANG" userId="2febc7dc70731ad3" providerId="LiveId" clId="{C046AB35-996A-4333-8EB8-FC3548090402}" dt="2023-03-14T11:34:47.141" v="222" actId="1076"/>
          <ac:spMkLst>
            <pc:docMk/>
            <pc:sldMk cId="1601013349" sldId="264"/>
            <ac:spMk id="25" creationId="{E645C4DC-2435-7E99-C382-B1BD471D26F3}"/>
          </ac:spMkLst>
        </pc:spChg>
        <pc:spChg chg="mod">
          <ac:chgData name="TANG" userId="2febc7dc70731ad3" providerId="LiveId" clId="{C046AB35-996A-4333-8EB8-FC3548090402}" dt="2023-03-14T11:23:22.620" v="10"/>
          <ac:spMkLst>
            <pc:docMk/>
            <pc:sldMk cId="1601013349" sldId="264"/>
            <ac:spMk id="27" creationId="{A304D306-81C6-9956-9859-8EA7856B2B86}"/>
          </ac:spMkLst>
        </pc:spChg>
        <pc:spChg chg="mod">
          <ac:chgData name="TANG" userId="2febc7dc70731ad3" providerId="LiveId" clId="{C046AB35-996A-4333-8EB8-FC3548090402}" dt="2023-03-14T11:23:22.620" v="10"/>
          <ac:spMkLst>
            <pc:docMk/>
            <pc:sldMk cId="1601013349" sldId="264"/>
            <ac:spMk id="28" creationId="{ED4A397E-3564-F961-C5EE-D5708DBCB4CA}"/>
          </ac:spMkLst>
        </pc:spChg>
        <pc:spChg chg="mod">
          <ac:chgData name="TANG" userId="2febc7dc70731ad3" providerId="LiveId" clId="{C046AB35-996A-4333-8EB8-FC3548090402}" dt="2023-03-14T11:23:22.620" v="10"/>
          <ac:spMkLst>
            <pc:docMk/>
            <pc:sldMk cId="1601013349" sldId="264"/>
            <ac:spMk id="29" creationId="{751C4C51-4F00-88E7-4CA4-41DFC2F24496}"/>
          </ac:spMkLst>
        </pc:spChg>
        <pc:spChg chg="mod">
          <ac:chgData name="TANG" userId="2febc7dc70731ad3" providerId="LiveId" clId="{C046AB35-996A-4333-8EB8-FC3548090402}" dt="2023-03-14T11:23:22.620" v="10"/>
          <ac:spMkLst>
            <pc:docMk/>
            <pc:sldMk cId="1601013349" sldId="264"/>
            <ac:spMk id="30" creationId="{163A0301-F851-8559-0C64-FDD6050D5724}"/>
          </ac:spMkLst>
        </pc:spChg>
        <pc:spChg chg="mod">
          <ac:chgData name="TANG" userId="2febc7dc70731ad3" providerId="LiveId" clId="{C046AB35-996A-4333-8EB8-FC3548090402}" dt="2023-03-14T11:23:22.620" v="10"/>
          <ac:spMkLst>
            <pc:docMk/>
            <pc:sldMk cId="1601013349" sldId="264"/>
            <ac:spMk id="31" creationId="{2A970E21-20B2-9AC3-6022-691991A6D55E}"/>
          </ac:spMkLst>
        </pc:spChg>
        <pc:spChg chg="mod">
          <ac:chgData name="TANG" userId="2febc7dc70731ad3" providerId="LiveId" clId="{C046AB35-996A-4333-8EB8-FC3548090402}" dt="2023-03-14T11:23:22.620" v="10"/>
          <ac:spMkLst>
            <pc:docMk/>
            <pc:sldMk cId="1601013349" sldId="264"/>
            <ac:spMk id="32" creationId="{8055980D-72E1-2E81-202D-4833851BB7CF}"/>
          </ac:spMkLst>
        </pc:spChg>
        <pc:spChg chg="mod">
          <ac:chgData name="TANG" userId="2febc7dc70731ad3" providerId="LiveId" clId="{C046AB35-996A-4333-8EB8-FC3548090402}" dt="2023-03-14T11:23:22.620" v="10"/>
          <ac:spMkLst>
            <pc:docMk/>
            <pc:sldMk cId="1601013349" sldId="264"/>
            <ac:spMk id="33" creationId="{BEEB7177-C3B6-480E-9AC6-D97BBDC1509F}"/>
          </ac:spMkLst>
        </pc:spChg>
        <pc:spChg chg="add mod">
          <ac:chgData name="TANG" userId="2febc7dc70731ad3" providerId="LiveId" clId="{C046AB35-996A-4333-8EB8-FC3548090402}" dt="2023-03-14T11:35:45.884" v="230" actId="165"/>
          <ac:spMkLst>
            <pc:docMk/>
            <pc:sldMk cId="1601013349" sldId="264"/>
            <ac:spMk id="38" creationId="{7706B56D-BAED-624F-EAE4-3A9BD9809F9C}"/>
          </ac:spMkLst>
        </pc:spChg>
        <pc:spChg chg="add mod">
          <ac:chgData name="TANG" userId="2febc7dc70731ad3" providerId="LiveId" clId="{C046AB35-996A-4333-8EB8-FC3548090402}" dt="2023-03-14T11:35:45.884" v="230" actId="165"/>
          <ac:spMkLst>
            <pc:docMk/>
            <pc:sldMk cId="1601013349" sldId="264"/>
            <ac:spMk id="39" creationId="{6D2959D7-EF12-EA86-62D5-C2B94DD6E813}"/>
          </ac:spMkLst>
        </pc:spChg>
        <pc:spChg chg="add mod ord">
          <ac:chgData name="TANG" userId="2febc7dc70731ad3" providerId="LiveId" clId="{C046AB35-996A-4333-8EB8-FC3548090402}" dt="2023-03-14T11:35:45.884" v="230" actId="165"/>
          <ac:spMkLst>
            <pc:docMk/>
            <pc:sldMk cId="1601013349" sldId="264"/>
            <ac:spMk id="42" creationId="{7DD67458-74BD-26A0-ECE4-E8629E691D69}"/>
          </ac:spMkLst>
        </pc:spChg>
        <pc:spChg chg="add mod">
          <ac:chgData name="TANG" userId="2febc7dc70731ad3" providerId="LiveId" clId="{C046AB35-996A-4333-8EB8-FC3548090402}" dt="2023-03-14T11:35:45.884" v="230" actId="165"/>
          <ac:spMkLst>
            <pc:docMk/>
            <pc:sldMk cId="1601013349" sldId="264"/>
            <ac:spMk id="43" creationId="{2BF8C13D-DEB9-AE54-FD74-7739869DCC2C}"/>
          </ac:spMkLst>
        </pc:spChg>
        <pc:spChg chg="mod topLvl">
          <ac:chgData name="TANG" userId="2febc7dc70731ad3" providerId="LiveId" clId="{C046AB35-996A-4333-8EB8-FC3548090402}" dt="2023-03-14T11:35:45.884" v="230" actId="165"/>
          <ac:spMkLst>
            <pc:docMk/>
            <pc:sldMk cId="1601013349" sldId="264"/>
            <ac:spMk id="46" creationId="{F030F11C-1659-09B0-1CDB-F3064C1038B8}"/>
          </ac:spMkLst>
        </pc:spChg>
        <pc:spChg chg="del mod topLvl">
          <ac:chgData name="TANG" userId="2febc7dc70731ad3" providerId="LiveId" clId="{C046AB35-996A-4333-8EB8-FC3548090402}" dt="2023-03-14T11:26:52.833" v="51" actId="478"/>
          <ac:spMkLst>
            <pc:docMk/>
            <pc:sldMk cId="1601013349" sldId="264"/>
            <ac:spMk id="47" creationId="{DD3A95BC-64DC-7078-D9F1-FE42849482FD}"/>
          </ac:spMkLst>
        </pc:spChg>
        <pc:spChg chg="del mod topLvl">
          <ac:chgData name="TANG" userId="2febc7dc70731ad3" providerId="LiveId" clId="{C046AB35-996A-4333-8EB8-FC3548090402}" dt="2023-03-14T11:27:13.688" v="54" actId="478"/>
          <ac:spMkLst>
            <pc:docMk/>
            <pc:sldMk cId="1601013349" sldId="264"/>
            <ac:spMk id="48" creationId="{3DF6F416-93F8-4D6E-9DF7-5637A6A7BCCF}"/>
          </ac:spMkLst>
        </pc:spChg>
        <pc:spChg chg="del mod">
          <ac:chgData name="TANG" userId="2febc7dc70731ad3" providerId="LiveId" clId="{C046AB35-996A-4333-8EB8-FC3548090402}" dt="2023-03-14T11:26:16.303" v="44" actId="478"/>
          <ac:spMkLst>
            <pc:docMk/>
            <pc:sldMk cId="1601013349" sldId="264"/>
            <ac:spMk id="50" creationId="{B1594F50-A9DA-109D-DD01-A4F154B87DDE}"/>
          </ac:spMkLst>
        </pc:spChg>
        <pc:spChg chg="del mod">
          <ac:chgData name="TANG" userId="2febc7dc70731ad3" providerId="LiveId" clId="{C046AB35-996A-4333-8EB8-FC3548090402}" dt="2023-03-14T11:26:20.306" v="45" actId="478"/>
          <ac:spMkLst>
            <pc:docMk/>
            <pc:sldMk cId="1601013349" sldId="264"/>
            <ac:spMk id="51" creationId="{D1315054-E25A-4456-374F-9894C105750A}"/>
          </ac:spMkLst>
        </pc:spChg>
        <pc:spChg chg="del mod">
          <ac:chgData name="TANG" userId="2febc7dc70731ad3" providerId="LiveId" clId="{C046AB35-996A-4333-8EB8-FC3548090402}" dt="2023-03-14T11:35:36.278" v="226" actId="21"/>
          <ac:spMkLst>
            <pc:docMk/>
            <pc:sldMk cId="1601013349" sldId="264"/>
            <ac:spMk id="53" creationId="{66B1D047-9ECE-637B-1212-F7ECFF3FDC5D}"/>
          </ac:spMkLst>
        </pc:spChg>
        <pc:spChg chg="mod">
          <ac:chgData name="TANG" userId="2febc7dc70731ad3" providerId="LiveId" clId="{C046AB35-996A-4333-8EB8-FC3548090402}" dt="2023-03-14T11:25:38.568" v="36"/>
          <ac:spMkLst>
            <pc:docMk/>
            <pc:sldMk cId="1601013349" sldId="264"/>
            <ac:spMk id="54" creationId="{5886BAB8-3DA2-B189-8E8B-3F5C3DFCDB90}"/>
          </ac:spMkLst>
        </pc:spChg>
        <pc:spChg chg="mod">
          <ac:chgData name="TANG" userId="2febc7dc70731ad3" providerId="LiveId" clId="{C046AB35-996A-4333-8EB8-FC3548090402}" dt="2023-03-14T11:25:38.568" v="36"/>
          <ac:spMkLst>
            <pc:docMk/>
            <pc:sldMk cId="1601013349" sldId="264"/>
            <ac:spMk id="55" creationId="{486DEDFD-01A8-CD85-1EC1-21C47122D6DA}"/>
          </ac:spMkLst>
        </pc:spChg>
        <pc:spChg chg="mod">
          <ac:chgData name="TANG" userId="2febc7dc70731ad3" providerId="LiveId" clId="{C046AB35-996A-4333-8EB8-FC3548090402}" dt="2023-03-14T11:25:38.568" v="36"/>
          <ac:spMkLst>
            <pc:docMk/>
            <pc:sldMk cId="1601013349" sldId="264"/>
            <ac:spMk id="57" creationId="{66242FC7-B8DE-6F23-93D3-ABCE27F0A444}"/>
          </ac:spMkLst>
        </pc:spChg>
        <pc:spChg chg="mod">
          <ac:chgData name="TANG" userId="2febc7dc70731ad3" providerId="LiveId" clId="{C046AB35-996A-4333-8EB8-FC3548090402}" dt="2023-03-14T11:25:38.568" v="36"/>
          <ac:spMkLst>
            <pc:docMk/>
            <pc:sldMk cId="1601013349" sldId="264"/>
            <ac:spMk id="58" creationId="{9E9D3CD7-169C-AC73-D41F-F0BD6BC5C057}"/>
          </ac:spMkLst>
        </pc:spChg>
        <pc:spChg chg="add mod">
          <ac:chgData name="TANG" userId="2febc7dc70731ad3" providerId="LiveId" clId="{C046AB35-996A-4333-8EB8-FC3548090402}" dt="2023-03-14T11:35:45.884" v="230" actId="165"/>
          <ac:spMkLst>
            <pc:docMk/>
            <pc:sldMk cId="1601013349" sldId="264"/>
            <ac:spMk id="59" creationId="{18CA7E50-B334-1FB8-534A-9225BCF927EA}"/>
          </ac:spMkLst>
        </pc:spChg>
        <pc:spChg chg="add mod">
          <ac:chgData name="TANG" userId="2febc7dc70731ad3" providerId="LiveId" clId="{C046AB35-996A-4333-8EB8-FC3548090402}" dt="2023-03-14T11:35:45.884" v="230" actId="165"/>
          <ac:spMkLst>
            <pc:docMk/>
            <pc:sldMk cId="1601013349" sldId="264"/>
            <ac:spMk id="62" creationId="{9BAD496C-FB93-FB6B-B487-C158C8E349EB}"/>
          </ac:spMkLst>
        </pc:spChg>
        <pc:spChg chg="add mod">
          <ac:chgData name="TANG" userId="2febc7dc70731ad3" providerId="LiveId" clId="{C046AB35-996A-4333-8EB8-FC3548090402}" dt="2023-03-14T11:35:45.884" v="230" actId="165"/>
          <ac:spMkLst>
            <pc:docMk/>
            <pc:sldMk cId="1601013349" sldId="264"/>
            <ac:spMk id="66" creationId="{4551986E-A5B2-3926-B7A4-A3B8636591AC}"/>
          </ac:spMkLst>
        </pc:spChg>
        <pc:spChg chg="add del mod">
          <ac:chgData name="TANG" userId="2febc7dc70731ad3" providerId="LiveId" clId="{C046AB35-996A-4333-8EB8-FC3548090402}" dt="2023-03-14T11:28:45.841" v="71" actId="478"/>
          <ac:spMkLst>
            <pc:docMk/>
            <pc:sldMk cId="1601013349" sldId="264"/>
            <ac:spMk id="68" creationId="{F46BA5F7-5FCA-1475-ED56-0B05132019D8}"/>
          </ac:spMkLst>
        </pc:spChg>
        <pc:spChg chg="add mod">
          <ac:chgData name="TANG" userId="2febc7dc70731ad3" providerId="LiveId" clId="{C046AB35-996A-4333-8EB8-FC3548090402}" dt="2023-03-14T11:35:45.884" v="230" actId="165"/>
          <ac:spMkLst>
            <pc:docMk/>
            <pc:sldMk cId="1601013349" sldId="264"/>
            <ac:spMk id="69" creationId="{592DD861-D0F2-3FA5-3F3E-D57DBA7C1BC6}"/>
          </ac:spMkLst>
        </pc:spChg>
        <pc:spChg chg="add mod">
          <ac:chgData name="TANG" userId="2febc7dc70731ad3" providerId="LiveId" clId="{C046AB35-996A-4333-8EB8-FC3548090402}" dt="2023-03-14T11:35:45.884" v="230" actId="165"/>
          <ac:spMkLst>
            <pc:docMk/>
            <pc:sldMk cId="1601013349" sldId="264"/>
            <ac:spMk id="70" creationId="{B09D53A8-32E9-2471-4ADF-3AFBB5F68BB5}"/>
          </ac:spMkLst>
        </pc:spChg>
        <pc:spChg chg="add mod topLvl">
          <ac:chgData name="TANG" userId="2febc7dc70731ad3" providerId="LiveId" clId="{C046AB35-996A-4333-8EB8-FC3548090402}" dt="2023-03-14T11:48:39.028" v="322" actId="164"/>
          <ac:spMkLst>
            <pc:docMk/>
            <pc:sldMk cId="1601013349" sldId="264"/>
            <ac:spMk id="78" creationId="{C393CFA9-C15A-2943-BB6C-80DE64265366}"/>
          </ac:spMkLst>
        </pc:spChg>
        <pc:spChg chg="add del mod">
          <ac:chgData name="TANG" userId="2febc7dc70731ad3" providerId="LiveId" clId="{C046AB35-996A-4333-8EB8-FC3548090402}" dt="2023-03-14T11:31:18.949" v="112"/>
          <ac:spMkLst>
            <pc:docMk/>
            <pc:sldMk cId="1601013349" sldId="264"/>
            <ac:spMk id="79" creationId="{46CC18DC-BBE4-0B0A-77BE-E5B0881C6DE8}"/>
          </ac:spMkLst>
        </pc:spChg>
        <pc:spChg chg="add mod topLvl">
          <ac:chgData name="TANG" userId="2febc7dc70731ad3" providerId="LiveId" clId="{C046AB35-996A-4333-8EB8-FC3548090402}" dt="2023-03-14T11:48:39.028" v="322" actId="164"/>
          <ac:spMkLst>
            <pc:docMk/>
            <pc:sldMk cId="1601013349" sldId="264"/>
            <ac:spMk id="80" creationId="{81BE81CD-10C6-CDD5-D7A8-3AF51E2A8FC0}"/>
          </ac:spMkLst>
        </pc:spChg>
        <pc:spChg chg="add mod topLvl">
          <ac:chgData name="TANG" userId="2febc7dc70731ad3" providerId="LiveId" clId="{C046AB35-996A-4333-8EB8-FC3548090402}" dt="2023-03-14T11:48:39.028" v="322" actId="164"/>
          <ac:spMkLst>
            <pc:docMk/>
            <pc:sldMk cId="1601013349" sldId="264"/>
            <ac:spMk id="81" creationId="{6E3DFB72-45F0-3B20-121B-FE0228C84800}"/>
          </ac:spMkLst>
        </pc:spChg>
        <pc:spChg chg="add mod">
          <ac:chgData name="TANG" userId="2febc7dc70731ad3" providerId="LiveId" clId="{C046AB35-996A-4333-8EB8-FC3548090402}" dt="2023-03-14T11:35:38.789" v="228" actId="1076"/>
          <ac:spMkLst>
            <pc:docMk/>
            <pc:sldMk cId="1601013349" sldId="264"/>
            <ac:spMk id="83" creationId="{F8F74950-6945-76D9-3F0A-CA4AFDC5325B}"/>
          </ac:spMkLst>
        </pc:spChg>
        <pc:grpChg chg="mod">
          <ac:chgData name="TANG" userId="2febc7dc70731ad3" providerId="LiveId" clId="{C046AB35-996A-4333-8EB8-FC3548090402}" dt="2023-03-14T11:23:15.306" v="7" actId="164"/>
          <ac:grpSpMkLst>
            <pc:docMk/>
            <pc:sldMk cId="1601013349" sldId="264"/>
            <ac:grpSpMk id="2" creationId="{0560AF8B-9A0A-11FC-6C5C-0319501976C1}"/>
          </ac:grpSpMkLst>
        </pc:grpChg>
        <pc:grpChg chg="add mod">
          <ac:chgData name="TANG" userId="2febc7dc70731ad3" providerId="LiveId" clId="{C046AB35-996A-4333-8EB8-FC3548090402}" dt="2023-03-14T11:35:26.414" v="224" actId="1076"/>
          <ac:grpSpMkLst>
            <pc:docMk/>
            <pc:sldMk cId="1601013349" sldId="264"/>
            <ac:grpSpMk id="23" creationId="{4D53321E-8775-A91A-DA81-EA6896A056F0}"/>
          </ac:grpSpMkLst>
        </pc:grpChg>
        <pc:grpChg chg="add mod">
          <ac:chgData name="TANG" userId="2febc7dc70731ad3" providerId="LiveId" clId="{C046AB35-996A-4333-8EB8-FC3548090402}" dt="2023-03-14T11:35:29.022" v="225" actId="1076"/>
          <ac:grpSpMkLst>
            <pc:docMk/>
            <pc:sldMk cId="1601013349" sldId="264"/>
            <ac:grpSpMk id="24" creationId="{41BD31E6-580C-60F0-7D52-F144619AD28C}"/>
          </ac:grpSpMkLst>
        </pc:grpChg>
        <pc:grpChg chg="mod">
          <ac:chgData name="TANG" userId="2febc7dc70731ad3" providerId="LiveId" clId="{C046AB35-996A-4333-8EB8-FC3548090402}" dt="2023-03-14T11:23:22.620" v="10"/>
          <ac:grpSpMkLst>
            <pc:docMk/>
            <pc:sldMk cId="1601013349" sldId="264"/>
            <ac:grpSpMk id="26" creationId="{34A13FC8-F3D3-6C9F-816E-489FD4368448}"/>
          </ac:grpSpMkLst>
        </pc:grpChg>
        <pc:grpChg chg="add mod topLvl">
          <ac:chgData name="TANG" userId="2febc7dc70731ad3" providerId="LiveId" clId="{C046AB35-996A-4333-8EB8-FC3548090402}" dt="2023-03-14T11:48:39.028" v="322" actId="164"/>
          <ac:grpSpMkLst>
            <pc:docMk/>
            <pc:sldMk cId="1601013349" sldId="264"/>
            <ac:grpSpMk id="44" creationId="{DE543789-BE83-E2AE-F704-F48BFF6C820E}"/>
          </ac:grpSpMkLst>
        </pc:grpChg>
        <pc:grpChg chg="add del mod">
          <ac:chgData name="TANG" userId="2febc7dc70731ad3" providerId="LiveId" clId="{C046AB35-996A-4333-8EB8-FC3548090402}" dt="2023-03-14T11:26:39.821" v="47" actId="165"/>
          <ac:grpSpMkLst>
            <pc:docMk/>
            <pc:sldMk cId="1601013349" sldId="264"/>
            <ac:grpSpMk id="45" creationId="{B2AA912A-9068-4D5F-CE47-89E8BE078AF5}"/>
          </ac:grpSpMkLst>
        </pc:grpChg>
        <pc:grpChg chg="add del mod">
          <ac:chgData name="TANG" userId="2febc7dc70731ad3" providerId="LiveId" clId="{C046AB35-996A-4333-8EB8-FC3548090402}" dt="2023-03-14T11:35:40.544" v="229" actId="478"/>
          <ac:grpSpMkLst>
            <pc:docMk/>
            <pc:sldMk cId="1601013349" sldId="264"/>
            <ac:grpSpMk id="52" creationId="{E18F1D99-8F1A-6BD7-8793-AEDD6FB57E88}"/>
          </ac:grpSpMkLst>
        </pc:grpChg>
        <pc:grpChg chg="add mod topLvl">
          <ac:chgData name="TANG" userId="2febc7dc70731ad3" providerId="LiveId" clId="{C046AB35-996A-4333-8EB8-FC3548090402}" dt="2023-03-14T11:48:39.028" v="322" actId="164"/>
          <ac:grpSpMkLst>
            <pc:docMk/>
            <pc:sldMk cId="1601013349" sldId="264"/>
            <ac:grpSpMk id="75" creationId="{2174CF26-598C-E102-96DD-7EF8772E995D}"/>
          </ac:grpSpMkLst>
        </pc:grpChg>
        <pc:grpChg chg="add mod topLvl">
          <ac:chgData name="TANG" userId="2febc7dc70731ad3" providerId="LiveId" clId="{C046AB35-996A-4333-8EB8-FC3548090402}" dt="2023-03-14T11:48:39.028" v="322" actId="164"/>
          <ac:grpSpMkLst>
            <pc:docMk/>
            <pc:sldMk cId="1601013349" sldId="264"/>
            <ac:grpSpMk id="76" creationId="{119F3490-C108-CF83-EB48-199578634AF0}"/>
          </ac:grpSpMkLst>
        </pc:grpChg>
        <pc:grpChg chg="add del mod">
          <ac:chgData name="TANG" userId="2febc7dc70731ad3" providerId="LiveId" clId="{C046AB35-996A-4333-8EB8-FC3548090402}" dt="2023-03-14T11:32:36.288" v="170" actId="165"/>
          <ac:grpSpMkLst>
            <pc:docMk/>
            <pc:sldMk cId="1601013349" sldId="264"/>
            <ac:grpSpMk id="77" creationId="{97C20895-7F5C-2E6E-08E7-8B8FB4630A78}"/>
          </ac:grpSpMkLst>
        </pc:grpChg>
        <pc:grpChg chg="add del mod">
          <ac:chgData name="TANG" userId="2febc7dc70731ad3" providerId="LiveId" clId="{C046AB35-996A-4333-8EB8-FC3548090402}" dt="2023-03-14T11:35:45.884" v="230" actId="165"/>
          <ac:grpSpMkLst>
            <pc:docMk/>
            <pc:sldMk cId="1601013349" sldId="264"/>
            <ac:grpSpMk id="82" creationId="{C29C6A00-D247-4B7A-31CE-4D0F8F7852D2}"/>
          </ac:grpSpMkLst>
        </pc:grpChg>
        <pc:grpChg chg="add mod">
          <ac:chgData name="TANG" userId="2febc7dc70731ad3" providerId="LiveId" clId="{C046AB35-996A-4333-8EB8-FC3548090402}" dt="2023-03-14T11:48:39.028" v="322" actId="164"/>
          <ac:grpSpMkLst>
            <pc:docMk/>
            <pc:sldMk cId="1601013349" sldId="264"/>
            <ac:grpSpMk id="84" creationId="{624394F1-4E1F-3322-9C53-005475A67B3C}"/>
          </ac:grpSpMkLst>
        </pc:grpChg>
        <pc:cxnChg chg="mod">
          <ac:chgData name="TANG" userId="2febc7dc70731ad3" providerId="LiveId" clId="{C046AB35-996A-4333-8EB8-FC3548090402}" dt="2023-03-14T11:23:22.620" v="10"/>
          <ac:cxnSpMkLst>
            <pc:docMk/>
            <pc:sldMk cId="1601013349" sldId="264"/>
            <ac:cxnSpMk id="34" creationId="{42DD0C16-4A32-4287-C22C-2E2FE6600E66}"/>
          </ac:cxnSpMkLst>
        </pc:cxnChg>
        <pc:cxnChg chg="mod">
          <ac:chgData name="TANG" userId="2febc7dc70731ad3" providerId="LiveId" clId="{C046AB35-996A-4333-8EB8-FC3548090402}" dt="2023-03-14T11:23:22.620" v="10"/>
          <ac:cxnSpMkLst>
            <pc:docMk/>
            <pc:sldMk cId="1601013349" sldId="264"/>
            <ac:cxnSpMk id="35" creationId="{D0CDF8C0-0821-D619-16B5-4476E2B62B1A}"/>
          </ac:cxnSpMkLst>
        </pc:cxnChg>
        <pc:cxnChg chg="mod">
          <ac:chgData name="TANG" userId="2febc7dc70731ad3" providerId="LiveId" clId="{C046AB35-996A-4333-8EB8-FC3548090402}" dt="2023-03-14T11:23:22.620" v="10"/>
          <ac:cxnSpMkLst>
            <pc:docMk/>
            <pc:sldMk cId="1601013349" sldId="264"/>
            <ac:cxnSpMk id="36" creationId="{609031D1-E35C-6F9C-8012-520EBBF92E65}"/>
          </ac:cxnSpMkLst>
        </pc:cxnChg>
        <pc:cxnChg chg="mod">
          <ac:chgData name="TANG" userId="2febc7dc70731ad3" providerId="LiveId" clId="{C046AB35-996A-4333-8EB8-FC3548090402}" dt="2023-03-14T11:23:22.620" v="10"/>
          <ac:cxnSpMkLst>
            <pc:docMk/>
            <pc:sldMk cId="1601013349" sldId="264"/>
            <ac:cxnSpMk id="37" creationId="{482066E2-5E4A-29D3-86B9-2E0F2B63FC6E}"/>
          </ac:cxnSpMkLst>
        </pc:cxnChg>
        <pc:cxnChg chg="add mod">
          <ac:chgData name="TANG" userId="2febc7dc70731ad3" providerId="LiveId" clId="{C046AB35-996A-4333-8EB8-FC3548090402}" dt="2023-03-14T11:35:45.884" v="230" actId="165"/>
          <ac:cxnSpMkLst>
            <pc:docMk/>
            <pc:sldMk cId="1601013349" sldId="264"/>
            <ac:cxnSpMk id="41" creationId="{4B51CF2F-882E-8470-564A-947E9CD0DF2E}"/>
          </ac:cxnSpMkLst>
        </pc:cxnChg>
        <pc:cxnChg chg="mod topLvl">
          <ac:chgData name="TANG" userId="2febc7dc70731ad3" providerId="LiveId" clId="{C046AB35-996A-4333-8EB8-FC3548090402}" dt="2023-03-14T11:35:45.884" v="230" actId="165"/>
          <ac:cxnSpMkLst>
            <pc:docMk/>
            <pc:sldMk cId="1601013349" sldId="264"/>
            <ac:cxnSpMk id="49" creationId="{013664B3-CA12-469A-72F1-03E067D1ED2F}"/>
          </ac:cxnSpMkLst>
        </pc:cxnChg>
        <pc:cxnChg chg="mod">
          <ac:chgData name="TANG" userId="2febc7dc70731ad3" providerId="LiveId" clId="{C046AB35-996A-4333-8EB8-FC3548090402}" dt="2023-03-14T11:35:40.544" v="229" actId="478"/>
          <ac:cxnSpMkLst>
            <pc:docMk/>
            <pc:sldMk cId="1601013349" sldId="264"/>
            <ac:cxnSpMk id="56" creationId="{DD22438E-EBE3-CFBA-FFCD-2A4234919006}"/>
          </ac:cxnSpMkLst>
        </pc:cxnChg>
        <pc:cxnChg chg="add mod">
          <ac:chgData name="TANG" userId="2febc7dc70731ad3" providerId="LiveId" clId="{C046AB35-996A-4333-8EB8-FC3548090402}" dt="2023-03-14T11:35:45.884" v="230" actId="165"/>
          <ac:cxnSpMkLst>
            <pc:docMk/>
            <pc:sldMk cId="1601013349" sldId="264"/>
            <ac:cxnSpMk id="67" creationId="{453B562E-C835-31DA-36B8-6B566B6158F7}"/>
          </ac:cxnSpMkLst>
        </pc:cxnChg>
      </pc:sldChg>
      <pc:sldChg chg="addSp delSp modSp new mod">
        <pc:chgData name="TANG" userId="2febc7dc70731ad3" providerId="LiveId" clId="{C046AB35-996A-4333-8EB8-FC3548090402}" dt="2023-03-15T07:58:34.932" v="864" actId="1076"/>
        <pc:sldMkLst>
          <pc:docMk/>
          <pc:sldMk cId="3754048668" sldId="265"/>
        </pc:sldMkLst>
        <pc:spChg chg="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3" creationId="{6D588B1A-3087-7036-877F-75AB880C069B}"/>
          </ac:spMkLst>
        </pc:spChg>
        <pc:spChg chg="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4" creationId="{2214E4F3-1FDE-94D7-08B1-944F17DD8B94}"/>
          </ac:spMkLst>
        </pc:spChg>
        <pc:spChg chg="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5" creationId="{CC3AAF01-9DCA-568B-407B-335E53907C47}"/>
          </ac:spMkLst>
        </pc:spChg>
        <pc:spChg chg="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7" creationId="{86E2510E-4067-89CF-3C0A-4C48C83C737F}"/>
          </ac:spMkLst>
        </pc:spChg>
        <pc:spChg chg="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8" creationId="{210ECD47-262A-AD36-4383-5CDDA5F7B78F}"/>
          </ac:spMkLst>
        </pc:spChg>
        <pc:spChg chg="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10" creationId="{60817F24-3F98-3616-CD0B-28899BDB68AC}"/>
          </ac:spMkLst>
        </pc:spChg>
        <pc:spChg chg="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12" creationId="{2C2107CF-4671-3329-E46C-5C7144755DCE}"/>
          </ac:spMkLst>
        </pc:spChg>
        <pc:spChg chg="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13" creationId="{09A52654-337A-9F83-2914-03755D7F45C3}"/>
          </ac:spMkLst>
        </pc:spChg>
        <pc:spChg chg="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15" creationId="{D5193605-CFCA-8740-CFD8-368F43483FF1}"/>
          </ac:spMkLst>
        </pc:spChg>
        <pc:spChg chg="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17" creationId="{213A1AA1-85E0-664A-BCF6-705846539B9B}"/>
          </ac:spMkLst>
        </pc:spChg>
        <pc:spChg chg="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18" creationId="{1069670F-E69E-CAC7-CD30-FB4D569AC304}"/>
          </ac:spMkLst>
        </pc:spChg>
        <pc:spChg chg="add mod topLvl">
          <ac:chgData name="TANG" userId="2febc7dc70731ad3" providerId="LiveId" clId="{C046AB35-996A-4333-8EB8-FC3548090402}" dt="2023-03-15T07:22:56.692" v="862" actId="164"/>
          <ac:spMkLst>
            <pc:docMk/>
            <pc:sldMk cId="3754048668" sldId="265"/>
            <ac:spMk id="19" creationId="{3A1680E7-E727-FA0C-D1CE-9815DF4170C0}"/>
          </ac:spMkLst>
        </pc:spChg>
        <pc:spChg chg="add mod topLvl">
          <ac:chgData name="TANG" userId="2febc7dc70731ad3" providerId="LiveId" clId="{C046AB35-996A-4333-8EB8-FC3548090402}" dt="2023-03-15T07:17:02.655" v="850" actId="164"/>
          <ac:spMkLst>
            <pc:docMk/>
            <pc:sldMk cId="3754048668" sldId="265"/>
            <ac:spMk id="20" creationId="{B69F9056-B857-00AF-8B73-36C2AE8F9ED9}"/>
          </ac:spMkLst>
        </pc:spChg>
        <pc:spChg chg="add mod topLvl">
          <ac:chgData name="TANG" userId="2febc7dc70731ad3" providerId="LiveId" clId="{C046AB35-996A-4333-8EB8-FC3548090402}" dt="2023-03-15T07:17:04.403" v="851" actId="164"/>
          <ac:spMkLst>
            <pc:docMk/>
            <pc:sldMk cId="3754048668" sldId="265"/>
            <ac:spMk id="21" creationId="{A89DAFD5-05A6-06C1-6F22-EA307DBDEC90}"/>
          </ac:spMkLst>
        </pc:spChg>
        <pc:spChg chg="add mod topLvl">
          <ac:chgData name="TANG" userId="2febc7dc70731ad3" providerId="LiveId" clId="{C046AB35-996A-4333-8EB8-FC3548090402}" dt="2023-03-15T07:17:05.968" v="852" actId="164"/>
          <ac:spMkLst>
            <pc:docMk/>
            <pc:sldMk cId="3754048668" sldId="265"/>
            <ac:spMk id="22" creationId="{0DFC0423-B6EA-FD18-9EF2-F7345EA54A65}"/>
          </ac:spMkLst>
        </pc:spChg>
        <pc:spChg chg="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24" creationId="{7E1E6B9A-F83F-C33F-B565-76E1C916ADA3}"/>
          </ac:spMkLst>
        </pc:spChg>
        <pc:spChg chg="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25" creationId="{9B866E24-3239-2A4F-D22D-D02689C7BAB5}"/>
          </ac:spMkLst>
        </pc:spChg>
        <pc:spChg chg="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26" creationId="{E6E99C6D-2AD7-7230-E561-A0AF4CE9DBA4}"/>
          </ac:spMkLst>
        </pc:spChg>
        <pc:spChg chg="del mod">
          <ac:chgData name="TANG" userId="2febc7dc70731ad3" providerId="LiveId" clId="{C046AB35-996A-4333-8EB8-FC3548090402}" dt="2023-03-14T11:45:24.131" v="291" actId="478"/>
          <ac:spMkLst>
            <pc:docMk/>
            <pc:sldMk cId="3754048668" sldId="265"/>
            <ac:spMk id="28" creationId="{D347B5F5-2C62-4490-AC7C-6AC3A12883D2}"/>
          </ac:spMkLst>
        </pc:spChg>
        <pc:spChg chg="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29" creationId="{134317D3-E6DE-29A7-BA30-FBD45139241A}"/>
          </ac:spMkLst>
        </pc:spChg>
        <pc:spChg chg="add 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30" creationId="{F1BEFA11-FD68-E14A-A152-F6D4879074A1}"/>
          </ac:spMkLst>
        </pc:spChg>
        <pc:spChg chg="add mod topLvl">
          <ac:chgData name="TANG" userId="2febc7dc70731ad3" providerId="LiveId" clId="{C046AB35-996A-4333-8EB8-FC3548090402}" dt="2023-03-15T07:17:07.328" v="853" actId="164"/>
          <ac:spMkLst>
            <pc:docMk/>
            <pc:sldMk cId="3754048668" sldId="265"/>
            <ac:spMk id="33" creationId="{F3C1904E-21F5-1935-B471-376041B76951}"/>
          </ac:spMkLst>
        </pc:spChg>
        <pc:spChg chg="del mod topLvl">
          <ac:chgData name="TANG" userId="2febc7dc70731ad3" providerId="LiveId" clId="{C046AB35-996A-4333-8EB8-FC3548090402}" dt="2023-03-14T11:47:33.313" v="313" actId="478"/>
          <ac:spMkLst>
            <pc:docMk/>
            <pc:sldMk cId="3754048668" sldId="265"/>
            <ac:spMk id="36" creationId="{46589088-E7F7-FF5E-DFDF-F8FD9371E201}"/>
          </ac:spMkLst>
        </pc:spChg>
        <pc:spChg chg="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37" creationId="{8D826738-1855-62C0-608A-D84729333FEE}"/>
          </ac:spMkLst>
        </pc:spChg>
        <pc:spChg chg="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38" creationId="{0A5B3E60-2231-EC10-3233-84973BC04013}"/>
          </ac:spMkLst>
        </pc:spChg>
        <pc:spChg chg="del mod">
          <ac:chgData name="TANG" userId="2febc7dc70731ad3" providerId="LiveId" clId="{C046AB35-996A-4333-8EB8-FC3548090402}" dt="2023-03-14T11:47:05.725" v="310" actId="478"/>
          <ac:spMkLst>
            <pc:docMk/>
            <pc:sldMk cId="3754048668" sldId="265"/>
            <ac:spMk id="39" creationId="{13D3F7FA-8963-622C-5E26-0A2BCB251FB0}"/>
          </ac:spMkLst>
        </pc:spChg>
        <pc:spChg chg="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41" creationId="{FF62EAD0-3109-C1F8-C9E7-BF05F3015874}"/>
          </ac:spMkLst>
        </pc:spChg>
        <pc:spChg chg="add 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42" creationId="{8A9FD0FC-167A-F562-2845-D085E6AF63A3}"/>
          </ac:spMkLst>
        </pc:spChg>
        <pc:spChg chg="add mod">
          <ac:chgData name="TANG" userId="2febc7dc70731ad3" providerId="LiveId" clId="{C046AB35-996A-4333-8EB8-FC3548090402}" dt="2023-03-15T07:15:15.522" v="840" actId="165"/>
          <ac:spMkLst>
            <pc:docMk/>
            <pc:sldMk cId="3754048668" sldId="265"/>
            <ac:spMk id="44" creationId="{2EDABFD3-8E0C-51D4-7B67-D8348BB67911}"/>
          </ac:spMkLst>
        </pc:spChg>
        <pc:spChg chg="add del mod">
          <ac:chgData name="TANG" userId="2febc7dc70731ad3" providerId="LiveId" clId="{C046AB35-996A-4333-8EB8-FC3548090402}" dt="2023-03-14T11:48:42.240" v="324"/>
          <ac:spMkLst>
            <pc:docMk/>
            <pc:sldMk cId="3754048668" sldId="265"/>
            <ac:spMk id="48" creationId="{30FFC27F-79DA-8777-119B-D9095ED5E42C}"/>
          </ac:spMkLst>
        </pc:spChg>
        <pc:spChg chg="mod">
          <ac:chgData name="TANG" userId="2febc7dc70731ad3" providerId="LiveId" clId="{C046AB35-996A-4333-8EB8-FC3548090402}" dt="2023-03-14T11:48:47.253" v="325"/>
          <ac:spMkLst>
            <pc:docMk/>
            <pc:sldMk cId="3754048668" sldId="265"/>
            <ac:spMk id="53" creationId="{BEDFF45E-7C33-C10A-97AD-6507C0C4874C}"/>
          </ac:spMkLst>
        </pc:spChg>
        <pc:spChg chg="mod">
          <ac:chgData name="TANG" userId="2febc7dc70731ad3" providerId="LiveId" clId="{C046AB35-996A-4333-8EB8-FC3548090402}" dt="2023-03-14T11:48:47.253" v="325"/>
          <ac:spMkLst>
            <pc:docMk/>
            <pc:sldMk cId="3754048668" sldId="265"/>
            <ac:spMk id="54" creationId="{E9D70CF0-2D66-13D8-3B9A-E77F7C91E0FF}"/>
          </ac:spMkLst>
        </pc:spChg>
        <pc:spChg chg="mod">
          <ac:chgData name="TANG" userId="2febc7dc70731ad3" providerId="LiveId" clId="{C046AB35-996A-4333-8EB8-FC3548090402}" dt="2023-03-14T11:48:47.253" v="325"/>
          <ac:spMkLst>
            <pc:docMk/>
            <pc:sldMk cId="3754048668" sldId="265"/>
            <ac:spMk id="55" creationId="{6FFC6A3B-30C3-1FC5-B01D-A78422BB2062}"/>
          </ac:spMkLst>
        </pc:spChg>
        <pc:spChg chg="mod">
          <ac:chgData name="TANG" userId="2febc7dc70731ad3" providerId="LiveId" clId="{C046AB35-996A-4333-8EB8-FC3548090402}" dt="2023-03-14T11:48:47.253" v="325"/>
          <ac:spMkLst>
            <pc:docMk/>
            <pc:sldMk cId="3754048668" sldId="265"/>
            <ac:spMk id="56" creationId="{5E0CA07F-DC11-943A-7415-BBF7DD910EC0}"/>
          </ac:spMkLst>
        </pc:spChg>
        <pc:spChg chg="mod">
          <ac:chgData name="TANG" userId="2febc7dc70731ad3" providerId="LiveId" clId="{C046AB35-996A-4333-8EB8-FC3548090402}" dt="2023-03-14T11:48:47.253" v="325"/>
          <ac:spMkLst>
            <pc:docMk/>
            <pc:sldMk cId="3754048668" sldId="265"/>
            <ac:spMk id="58" creationId="{6C430707-3DE6-CB55-C88F-5A073CCD1409}"/>
          </ac:spMkLst>
        </pc:spChg>
        <pc:spChg chg="mod">
          <ac:chgData name="TANG" userId="2febc7dc70731ad3" providerId="LiveId" clId="{C046AB35-996A-4333-8EB8-FC3548090402}" dt="2023-03-14T11:48:47.253" v="325"/>
          <ac:spMkLst>
            <pc:docMk/>
            <pc:sldMk cId="3754048668" sldId="265"/>
            <ac:spMk id="59" creationId="{027E3EAA-FB3C-0FEB-4ADD-03A25672046A}"/>
          </ac:spMkLst>
        </pc:spChg>
        <pc:spChg chg="mod">
          <ac:chgData name="TANG" userId="2febc7dc70731ad3" providerId="LiveId" clId="{C046AB35-996A-4333-8EB8-FC3548090402}" dt="2023-03-14T11:48:47.253" v="325"/>
          <ac:spMkLst>
            <pc:docMk/>
            <pc:sldMk cId="3754048668" sldId="265"/>
            <ac:spMk id="60" creationId="{A3CD36D1-858B-157D-991C-5F00699D9225}"/>
          </ac:spMkLst>
        </pc:spChg>
        <pc:spChg chg="mod">
          <ac:chgData name="TANG" userId="2febc7dc70731ad3" providerId="LiveId" clId="{C046AB35-996A-4333-8EB8-FC3548090402}" dt="2023-03-14T11:48:47.253" v="325"/>
          <ac:spMkLst>
            <pc:docMk/>
            <pc:sldMk cId="3754048668" sldId="265"/>
            <ac:spMk id="62" creationId="{1208D7DD-DA6F-20D2-0C8C-DDC25FBCD88F}"/>
          </ac:spMkLst>
        </pc:spChg>
        <pc:spChg chg="mod">
          <ac:chgData name="TANG" userId="2febc7dc70731ad3" providerId="LiveId" clId="{C046AB35-996A-4333-8EB8-FC3548090402}" dt="2023-03-14T11:48:47.253" v="325"/>
          <ac:spMkLst>
            <pc:docMk/>
            <pc:sldMk cId="3754048668" sldId="265"/>
            <ac:spMk id="63" creationId="{763074C5-ACA6-F554-6EBA-7C328075C213}"/>
          </ac:spMkLst>
        </pc:spChg>
        <pc:spChg chg="mod">
          <ac:chgData name="TANG" userId="2febc7dc70731ad3" providerId="LiveId" clId="{C046AB35-996A-4333-8EB8-FC3548090402}" dt="2023-03-14T11:48:47.253" v="325"/>
          <ac:spMkLst>
            <pc:docMk/>
            <pc:sldMk cId="3754048668" sldId="265"/>
            <ac:spMk id="64" creationId="{D985B58B-B363-F67D-5D3B-3E4846DAA6B5}"/>
          </ac:spMkLst>
        </pc:spChg>
        <pc:spChg chg="mod">
          <ac:chgData name="TANG" userId="2febc7dc70731ad3" providerId="LiveId" clId="{C046AB35-996A-4333-8EB8-FC3548090402}" dt="2023-03-14T11:48:47.253" v="325"/>
          <ac:spMkLst>
            <pc:docMk/>
            <pc:sldMk cId="3754048668" sldId="265"/>
            <ac:spMk id="65" creationId="{43E283D3-D7EA-E5FB-3D5D-E26B3CA6BEDA}"/>
          </ac:spMkLst>
        </pc:spChg>
        <pc:spChg chg="mod">
          <ac:chgData name="TANG" userId="2febc7dc70731ad3" providerId="LiveId" clId="{C046AB35-996A-4333-8EB8-FC3548090402}" dt="2023-03-14T11:48:47.253" v="325"/>
          <ac:spMkLst>
            <pc:docMk/>
            <pc:sldMk cId="3754048668" sldId="265"/>
            <ac:spMk id="66" creationId="{A727B416-1C24-0DC3-C27D-7FF929FC1287}"/>
          </ac:spMkLst>
        </pc:spChg>
        <pc:spChg chg="mod">
          <ac:chgData name="TANG" userId="2febc7dc70731ad3" providerId="LiveId" clId="{C046AB35-996A-4333-8EB8-FC3548090402}" dt="2023-03-14T11:48:47.253" v="325"/>
          <ac:spMkLst>
            <pc:docMk/>
            <pc:sldMk cId="3754048668" sldId="265"/>
            <ac:spMk id="68" creationId="{E6622AA5-C88A-5D45-80B7-CFD8F0904F18}"/>
          </ac:spMkLst>
        </pc:spChg>
        <pc:spChg chg="mod">
          <ac:chgData name="TANG" userId="2febc7dc70731ad3" providerId="LiveId" clId="{C046AB35-996A-4333-8EB8-FC3548090402}" dt="2023-03-14T11:48:47.253" v="325"/>
          <ac:spMkLst>
            <pc:docMk/>
            <pc:sldMk cId="3754048668" sldId="265"/>
            <ac:spMk id="69" creationId="{CDA60CA7-2102-830C-E01C-1D5D916F19AA}"/>
          </ac:spMkLst>
        </pc:spChg>
        <pc:spChg chg="mod">
          <ac:chgData name="TANG" userId="2febc7dc70731ad3" providerId="LiveId" clId="{C046AB35-996A-4333-8EB8-FC3548090402}" dt="2023-03-14T16:16:20.302" v="803"/>
          <ac:spMkLst>
            <pc:docMk/>
            <pc:sldMk cId="3754048668" sldId="265"/>
            <ac:spMk id="71" creationId="{CC8901A4-89C0-7446-9E99-20A5405F0131}"/>
          </ac:spMkLst>
        </pc:spChg>
        <pc:spChg chg="mod">
          <ac:chgData name="TANG" userId="2febc7dc70731ad3" providerId="LiveId" clId="{C046AB35-996A-4333-8EB8-FC3548090402}" dt="2023-03-14T16:16:20.302" v="803"/>
          <ac:spMkLst>
            <pc:docMk/>
            <pc:sldMk cId="3754048668" sldId="265"/>
            <ac:spMk id="72" creationId="{E0DB0DF5-D202-3DCB-5612-C710F32C472B}"/>
          </ac:spMkLst>
        </pc:spChg>
        <pc:spChg chg="mod">
          <ac:chgData name="TANG" userId="2febc7dc70731ad3" providerId="LiveId" clId="{C046AB35-996A-4333-8EB8-FC3548090402}" dt="2023-03-14T16:16:20.302" v="803"/>
          <ac:spMkLst>
            <pc:docMk/>
            <pc:sldMk cId="3754048668" sldId="265"/>
            <ac:spMk id="73" creationId="{E51D67EA-E483-76F7-2A0C-69BF9348BDD5}"/>
          </ac:spMkLst>
        </pc:spChg>
        <pc:spChg chg="mod">
          <ac:chgData name="TANG" userId="2febc7dc70731ad3" providerId="LiveId" clId="{C046AB35-996A-4333-8EB8-FC3548090402}" dt="2023-03-14T16:16:20.302" v="803"/>
          <ac:spMkLst>
            <pc:docMk/>
            <pc:sldMk cId="3754048668" sldId="265"/>
            <ac:spMk id="74" creationId="{995F7295-C378-594E-A7ED-5DC3E2745940}"/>
          </ac:spMkLst>
        </pc:spChg>
        <pc:spChg chg="mod">
          <ac:chgData name="TANG" userId="2febc7dc70731ad3" providerId="LiveId" clId="{C046AB35-996A-4333-8EB8-FC3548090402}" dt="2023-03-14T16:16:20.302" v="803"/>
          <ac:spMkLst>
            <pc:docMk/>
            <pc:sldMk cId="3754048668" sldId="265"/>
            <ac:spMk id="75" creationId="{466E11FF-5A56-F115-079D-537C55090EC0}"/>
          </ac:spMkLst>
        </pc:spChg>
        <pc:spChg chg="add mod">
          <ac:chgData name="TANG" userId="2febc7dc70731ad3" providerId="LiveId" clId="{C046AB35-996A-4333-8EB8-FC3548090402}" dt="2023-03-14T16:16:29.092" v="806" actId="164"/>
          <ac:spMkLst>
            <pc:docMk/>
            <pc:sldMk cId="3754048668" sldId="265"/>
            <ac:spMk id="80" creationId="{A736D08F-0D3A-1069-128B-EBA1188F61F0}"/>
          </ac:spMkLst>
        </pc:spChg>
        <pc:spChg chg="add mod">
          <ac:chgData name="TANG" userId="2febc7dc70731ad3" providerId="LiveId" clId="{C046AB35-996A-4333-8EB8-FC3548090402}" dt="2023-03-14T16:16:29.092" v="806" actId="164"/>
          <ac:spMkLst>
            <pc:docMk/>
            <pc:sldMk cId="3754048668" sldId="265"/>
            <ac:spMk id="81" creationId="{2854DE13-68F4-8864-3D02-89FA244A319B}"/>
          </ac:spMkLst>
        </pc:spChg>
        <pc:spChg chg="add mod">
          <ac:chgData name="TANG" userId="2febc7dc70731ad3" providerId="LiveId" clId="{C046AB35-996A-4333-8EB8-FC3548090402}" dt="2023-03-14T16:16:29.092" v="806" actId="164"/>
          <ac:spMkLst>
            <pc:docMk/>
            <pc:sldMk cId="3754048668" sldId="265"/>
            <ac:spMk id="82" creationId="{F6864B0D-61FD-451B-89F7-6A701226F784}"/>
          </ac:spMkLst>
        </pc:spChg>
        <pc:spChg chg="add mod">
          <ac:chgData name="TANG" userId="2febc7dc70731ad3" providerId="LiveId" clId="{C046AB35-996A-4333-8EB8-FC3548090402}" dt="2023-03-14T16:16:29.092" v="806" actId="164"/>
          <ac:spMkLst>
            <pc:docMk/>
            <pc:sldMk cId="3754048668" sldId="265"/>
            <ac:spMk id="83" creationId="{BE0659A5-A63D-64C3-58AC-091E76B12B6E}"/>
          </ac:spMkLst>
        </pc:spChg>
        <pc:spChg chg="add mod">
          <ac:chgData name="TANG" userId="2febc7dc70731ad3" providerId="LiveId" clId="{C046AB35-996A-4333-8EB8-FC3548090402}" dt="2023-03-14T16:16:29.092" v="806" actId="164"/>
          <ac:spMkLst>
            <pc:docMk/>
            <pc:sldMk cId="3754048668" sldId="265"/>
            <ac:spMk id="84" creationId="{CE00027C-F471-72D1-E19A-9AE48564566E}"/>
          </ac:spMkLst>
        </pc:spChg>
        <pc:grpChg chg="add mod topLvl">
          <ac:chgData name="TANG" userId="2febc7dc70731ad3" providerId="LiveId" clId="{C046AB35-996A-4333-8EB8-FC3548090402}" dt="2023-03-15T07:22:56.692" v="862" actId="164"/>
          <ac:grpSpMkLst>
            <pc:docMk/>
            <pc:sldMk cId="3754048668" sldId="265"/>
            <ac:grpSpMk id="2" creationId="{0549BAF3-B7E2-233A-F6D3-1B7255671378}"/>
          </ac:grpSpMkLst>
        </pc:grpChg>
        <pc:grpChg chg="add mod topLvl">
          <ac:chgData name="TANG" userId="2febc7dc70731ad3" providerId="LiveId" clId="{C046AB35-996A-4333-8EB8-FC3548090402}" dt="2023-03-15T07:17:02.655" v="850" actId="164"/>
          <ac:grpSpMkLst>
            <pc:docMk/>
            <pc:sldMk cId="3754048668" sldId="265"/>
            <ac:grpSpMk id="9" creationId="{D9BA1867-D7CD-49A4-9906-26C1289C31C4}"/>
          </ac:grpSpMkLst>
        </pc:grpChg>
        <pc:grpChg chg="add mod topLvl">
          <ac:chgData name="TANG" userId="2febc7dc70731ad3" providerId="LiveId" clId="{C046AB35-996A-4333-8EB8-FC3548090402}" dt="2023-03-15T07:17:04.403" v="851" actId="164"/>
          <ac:grpSpMkLst>
            <pc:docMk/>
            <pc:sldMk cId="3754048668" sldId="265"/>
            <ac:grpSpMk id="14" creationId="{28323555-635F-FB2B-437A-5F4DBB9B7D08}"/>
          </ac:grpSpMkLst>
        </pc:grpChg>
        <pc:grpChg chg="add mod">
          <ac:chgData name="TANG" userId="2febc7dc70731ad3" providerId="LiveId" clId="{C046AB35-996A-4333-8EB8-FC3548090402}" dt="2023-03-15T07:15:15.522" v="840" actId="165"/>
          <ac:grpSpMkLst>
            <pc:docMk/>
            <pc:sldMk cId="3754048668" sldId="265"/>
            <ac:grpSpMk id="23" creationId="{1AC3F77C-6FFB-7A8B-FEAB-40CD7D9DDBD0}"/>
          </ac:grpSpMkLst>
        </pc:grpChg>
        <pc:grpChg chg="add del mod">
          <ac:chgData name="TANG" userId="2febc7dc70731ad3" providerId="LiveId" clId="{C046AB35-996A-4333-8EB8-FC3548090402}" dt="2023-03-15T07:15:15.522" v="840" actId="165"/>
          <ac:grpSpMkLst>
            <pc:docMk/>
            <pc:sldMk cId="3754048668" sldId="265"/>
            <ac:grpSpMk id="28" creationId="{04C510D7-3175-465D-262A-614606724CFA}"/>
          </ac:grpSpMkLst>
        </pc:grpChg>
        <pc:grpChg chg="add mod">
          <ac:chgData name="TANG" userId="2febc7dc70731ad3" providerId="LiveId" clId="{C046AB35-996A-4333-8EB8-FC3548090402}" dt="2023-03-15T07:22:56.692" v="862" actId="164"/>
          <ac:grpSpMkLst>
            <pc:docMk/>
            <pc:sldMk cId="3754048668" sldId="265"/>
            <ac:grpSpMk id="31" creationId="{C0F2BE4B-C5A1-BC34-0458-2D54691657C1}"/>
          </ac:grpSpMkLst>
        </pc:grpChg>
        <pc:grpChg chg="add mod topLvl">
          <ac:chgData name="TANG" userId="2febc7dc70731ad3" providerId="LiveId" clId="{C046AB35-996A-4333-8EB8-FC3548090402}" dt="2023-03-15T07:17:05.968" v="852" actId="164"/>
          <ac:grpSpMkLst>
            <pc:docMk/>
            <pc:sldMk cId="3754048668" sldId="265"/>
            <ac:grpSpMk id="32" creationId="{5C124B9D-1A66-46FC-20D9-C4D8C65144AF}"/>
          </ac:grpSpMkLst>
        </pc:grpChg>
        <pc:grpChg chg="add mod">
          <ac:chgData name="TANG" userId="2febc7dc70731ad3" providerId="LiveId" clId="{C046AB35-996A-4333-8EB8-FC3548090402}" dt="2023-03-15T07:22:56.692" v="862" actId="164"/>
          <ac:grpSpMkLst>
            <pc:docMk/>
            <pc:sldMk cId="3754048668" sldId="265"/>
            <ac:grpSpMk id="34" creationId="{0E04A304-7F31-3A58-2944-243B62D3A65B}"/>
          </ac:grpSpMkLst>
        </pc:grpChg>
        <pc:grpChg chg="add del mod">
          <ac:chgData name="TANG" userId="2febc7dc70731ad3" providerId="LiveId" clId="{C046AB35-996A-4333-8EB8-FC3548090402}" dt="2023-03-14T11:47:33.313" v="313" actId="478"/>
          <ac:grpSpMkLst>
            <pc:docMk/>
            <pc:sldMk cId="3754048668" sldId="265"/>
            <ac:grpSpMk id="34" creationId="{D7944516-4E13-C6D3-527F-B369E030E769}"/>
          </ac:grpSpMkLst>
        </pc:grpChg>
        <pc:grpChg chg="mod topLvl">
          <ac:chgData name="TANG" userId="2febc7dc70731ad3" providerId="LiveId" clId="{C046AB35-996A-4333-8EB8-FC3548090402}" dt="2023-03-15T07:15:15.522" v="840" actId="165"/>
          <ac:grpSpMkLst>
            <pc:docMk/>
            <pc:sldMk cId="3754048668" sldId="265"/>
            <ac:grpSpMk id="35" creationId="{02B02C68-E85C-272A-435D-5B3B382DA01E}"/>
          </ac:grpSpMkLst>
        </pc:grpChg>
        <pc:grpChg chg="add mod">
          <ac:chgData name="TANG" userId="2febc7dc70731ad3" providerId="LiveId" clId="{C046AB35-996A-4333-8EB8-FC3548090402}" dt="2023-03-15T07:22:56.692" v="862" actId="164"/>
          <ac:grpSpMkLst>
            <pc:docMk/>
            <pc:sldMk cId="3754048668" sldId="265"/>
            <ac:grpSpMk id="36" creationId="{9B39D4CB-5381-D552-0968-69F34BADFEC2}"/>
          </ac:grpSpMkLst>
        </pc:grpChg>
        <pc:grpChg chg="add mod">
          <ac:chgData name="TANG" userId="2febc7dc70731ad3" providerId="LiveId" clId="{C046AB35-996A-4333-8EB8-FC3548090402}" dt="2023-03-15T07:22:56.692" v="862" actId="164"/>
          <ac:grpSpMkLst>
            <pc:docMk/>
            <pc:sldMk cId="3754048668" sldId="265"/>
            <ac:grpSpMk id="39" creationId="{29D71B5C-8F75-2BD8-0822-E9349EFCA519}"/>
          </ac:grpSpMkLst>
        </pc:grpChg>
        <pc:grpChg chg="add mod">
          <ac:chgData name="TANG" userId="2febc7dc70731ad3" providerId="LiveId" clId="{C046AB35-996A-4333-8EB8-FC3548090402}" dt="2023-03-15T07:23:04.936" v="863" actId="1076"/>
          <ac:grpSpMkLst>
            <pc:docMk/>
            <pc:sldMk cId="3754048668" sldId="265"/>
            <ac:grpSpMk id="43" creationId="{2A9A1373-055D-4638-8763-B0135593C7D6}"/>
          </ac:grpSpMkLst>
        </pc:grpChg>
        <pc:grpChg chg="add mod topLvl">
          <ac:chgData name="TANG" userId="2febc7dc70731ad3" providerId="LiveId" clId="{C046AB35-996A-4333-8EB8-FC3548090402}" dt="2023-03-15T07:17:07.328" v="853" actId="164"/>
          <ac:grpSpMkLst>
            <pc:docMk/>
            <pc:sldMk cId="3754048668" sldId="265"/>
            <ac:grpSpMk id="46" creationId="{DF930FC3-76F3-7941-0708-9229D6241CD4}"/>
          </ac:grpSpMkLst>
        </pc:grpChg>
        <pc:grpChg chg="add del mod">
          <ac:chgData name="TANG" userId="2febc7dc70731ad3" providerId="LiveId" clId="{C046AB35-996A-4333-8EB8-FC3548090402}" dt="2023-03-14T16:16:58.784" v="815" actId="165"/>
          <ac:grpSpMkLst>
            <pc:docMk/>
            <pc:sldMk cId="3754048668" sldId="265"/>
            <ac:grpSpMk id="47" creationId="{2D29645A-E809-8BC1-F136-49C2F4A1D4EC}"/>
          </ac:grpSpMkLst>
        </pc:grpChg>
        <pc:grpChg chg="add del mod">
          <ac:chgData name="TANG" userId="2febc7dc70731ad3" providerId="LiveId" clId="{C046AB35-996A-4333-8EB8-FC3548090402}" dt="2023-03-14T16:15:24.040" v="797" actId="21"/>
          <ac:grpSpMkLst>
            <pc:docMk/>
            <pc:sldMk cId="3754048668" sldId="265"/>
            <ac:grpSpMk id="49" creationId="{DF5B42E7-E705-989C-F698-64D7084A1DF3}"/>
          </ac:grpSpMkLst>
        </pc:grpChg>
        <pc:grpChg chg="mod">
          <ac:chgData name="TANG" userId="2febc7dc70731ad3" providerId="LiveId" clId="{C046AB35-996A-4333-8EB8-FC3548090402}" dt="2023-03-14T11:48:47.253" v="325"/>
          <ac:grpSpMkLst>
            <pc:docMk/>
            <pc:sldMk cId="3754048668" sldId="265"/>
            <ac:grpSpMk id="50" creationId="{FA5CE3FE-3CBC-474F-117F-B84426184E0A}"/>
          </ac:grpSpMkLst>
        </pc:grpChg>
        <pc:grpChg chg="mod">
          <ac:chgData name="TANG" userId="2febc7dc70731ad3" providerId="LiveId" clId="{C046AB35-996A-4333-8EB8-FC3548090402}" dt="2023-03-14T11:48:47.253" v="325"/>
          <ac:grpSpMkLst>
            <pc:docMk/>
            <pc:sldMk cId="3754048668" sldId="265"/>
            <ac:grpSpMk id="51" creationId="{B5A7D3EA-E05A-F5D6-8E2A-BE05E93595B0}"/>
          </ac:grpSpMkLst>
        </pc:grpChg>
        <pc:grpChg chg="mod">
          <ac:chgData name="TANG" userId="2febc7dc70731ad3" providerId="LiveId" clId="{C046AB35-996A-4333-8EB8-FC3548090402}" dt="2023-03-14T11:48:47.253" v="325"/>
          <ac:grpSpMkLst>
            <pc:docMk/>
            <pc:sldMk cId="3754048668" sldId="265"/>
            <ac:grpSpMk id="52" creationId="{FBBD8B5E-8AA7-3215-0BED-D213E1113352}"/>
          </ac:grpSpMkLst>
        </pc:grpChg>
        <pc:grpChg chg="add mod">
          <ac:chgData name="TANG" userId="2febc7dc70731ad3" providerId="LiveId" clId="{C046AB35-996A-4333-8EB8-FC3548090402}" dt="2023-03-14T16:16:29.092" v="806" actId="164"/>
          <ac:grpSpMkLst>
            <pc:docMk/>
            <pc:sldMk cId="3754048668" sldId="265"/>
            <ac:grpSpMk id="70" creationId="{783B4E68-47B0-E29B-10C9-F3576C1B79A1}"/>
          </ac:grpSpMkLst>
        </pc:grpChg>
        <pc:grpChg chg="add mod">
          <ac:chgData name="TANG" userId="2febc7dc70731ad3" providerId="LiveId" clId="{C046AB35-996A-4333-8EB8-FC3548090402}" dt="2023-03-15T07:58:34.932" v="864" actId="1076"/>
          <ac:grpSpMkLst>
            <pc:docMk/>
            <pc:sldMk cId="3754048668" sldId="265"/>
            <ac:grpSpMk id="85" creationId="{01DADF9E-9D35-6908-942E-162BAC4B2F68}"/>
          </ac:grpSpMkLst>
        </pc:grpChg>
        <pc:cxnChg chg="mod">
          <ac:chgData name="TANG" userId="2febc7dc70731ad3" providerId="LiveId" clId="{C046AB35-996A-4333-8EB8-FC3548090402}" dt="2023-03-15T07:15:15.522" v="840" actId="165"/>
          <ac:cxnSpMkLst>
            <pc:docMk/>
            <pc:sldMk cId="3754048668" sldId="265"/>
            <ac:cxnSpMk id="6" creationId="{7497C788-FEBA-C880-CC9E-D5B782D04F2B}"/>
          </ac:cxnSpMkLst>
        </pc:cxnChg>
        <pc:cxnChg chg="mod">
          <ac:chgData name="TANG" userId="2febc7dc70731ad3" providerId="LiveId" clId="{C046AB35-996A-4333-8EB8-FC3548090402}" dt="2023-03-15T07:15:15.522" v="840" actId="165"/>
          <ac:cxnSpMkLst>
            <pc:docMk/>
            <pc:sldMk cId="3754048668" sldId="265"/>
            <ac:cxnSpMk id="11" creationId="{B80D08AA-158E-3808-0146-D1CDBBB2403C}"/>
          </ac:cxnSpMkLst>
        </pc:cxnChg>
        <pc:cxnChg chg="mod">
          <ac:chgData name="TANG" userId="2febc7dc70731ad3" providerId="LiveId" clId="{C046AB35-996A-4333-8EB8-FC3548090402}" dt="2023-03-15T07:15:15.522" v="840" actId="165"/>
          <ac:cxnSpMkLst>
            <pc:docMk/>
            <pc:sldMk cId="3754048668" sldId="265"/>
            <ac:cxnSpMk id="16" creationId="{533C2959-36F8-8298-F825-A5E6F4EFB66E}"/>
          </ac:cxnSpMkLst>
        </pc:cxnChg>
        <pc:cxnChg chg="mod">
          <ac:chgData name="TANG" userId="2febc7dc70731ad3" providerId="LiveId" clId="{C046AB35-996A-4333-8EB8-FC3548090402}" dt="2023-03-15T07:15:15.522" v="840" actId="165"/>
          <ac:cxnSpMkLst>
            <pc:docMk/>
            <pc:sldMk cId="3754048668" sldId="265"/>
            <ac:cxnSpMk id="27" creationId="{A24F2B87-2008-995A-E6B2-962DED382CB8}"/>
          </ac:cxnSpMkLst>
        </pc:cxnChg>
        <pc:cxnChg chg="mod">
          <ac:chgData name="TANG" userId="2febc7dc70731ad3" providerId="LiveId" clId="{C046AB35-996A-4333-8EB8-FC3548090402}" dt="2023-03-15T07:15:15.522" v="840" actId="165"/>
          <ac:cxnSpMkLst>
            <pc:docMk/>
            <pc:sldMk cId="3754048668" sldId="265"/>
            <ac:cxnSpMk id="40" creationId="{6A650E94-B813-8D1D-5549-FBE944B345DD}"/>
          </ac:cxnSpMkLst>
        </pc:cxnChg>
        <pc:cxnChg chg="mod">
          <ac:chgData name="TANG" userId="2febc7dc70731ad3" providerId="LiveId" clId="{C046AB35-996A-4333-8EB8-FC3548090402}" dt="2023-03-14T16:15:24.040" v="797" actId="21"/>
          <ac:cxnSpMkLst>
            <pc:docMk/>
            <pc:sldMk cId="3754048668" sldId="265"/>
            <ac:cxnSpMk id="57" creationId="{B11EEC9B-EB79-1DF8-BD2C-7A7E734D6126}"/>
          </ac:cxnSpMkLst>
        </pc:cxnChg>
        <pc:cxnChg chg="mod">
          <ac:chgData name="TANG" userId="2febc7dc70731ad3" providerId="LiveId" clId="{C046AB35-996A-4333-8EB8-FC3548090402}" dt="2023-03-14T16:15:24.040" v="797" actId="21"/>
          <ac:cxnSpMkLst>
            <pc:docMk/>
            <pc:sldMk cId="3754048668" sldId="265"/>
            <ac:cxnSpMk id="61" creationId="{E67DAB69-AFF9-8DE0-89A9-C98FCEC6D2FE}"/>
          </ac:cxnSpMkLst>
        </pc:cxnChg>
        <pc:cxnChg chg="mod">
          <ac:chgData name="TANG" userId="2febc7dc70731ad3" providerId="LiveId" clId="{C046AB35-996A-4333-8EB8-FC3548090402}" dt="2023-03-14T16:15:24.040" v="797" actId="21"/>
          <ac:cxnSpMkLst>
            <pc:docMk/>
            <pc:sldMk cId="3754048668" sldId="265"/>
            <ac:cxnSpMk id="67" creationId="{83DA5E89-BA2E-0C57-C182-735EA8E1536E}"/>
          </ac:cxnSpMkLst>
        </pc:cxnChg>
        <pc:cxnChg chg="mod">
          <ac:chgData name="TANG" userId="2febc7dc70731ad3" providerId="LiveId" clId="{C046AB35-996A-4333-8EB8-FC3548090402}" dt="2023-03-14T16:16:20.302" v="803"/>
          <ac:cxnSpMkLst>
            <pc:docMk/>
            <pc:sldMk cId="3754048668" sldId="265"/>
            <ac:cxnSpMk id="76" creationId="{5551DE96-3DB7-6673-A6F4-BB4B415AB058}"/>
          </ac:cxnSpMkLst>
        </pc:cxnChg>
        <pc:cxnChg chg="mod">
          <ac:chgData name="TANG" userId="2febc7dc70731ad3" providerId="LiveId" clId="{C046AB35-996A-4333-8EB8-FC3548090402}" dt="2023-03-14T16:16:20.302" v="803"/>
          <ac:cxnSpMkLst>
            <pc:docMk/>
            <pc:sldMk cId="3754048668" sldId="265"/>
            <ac:cxnSpMk id="77" creationId="{36E23DC9-0807-AB9C-EF36-FA5CA75B1FC6}"/>
          </ac:cxnSpMkLst>
        </pc:cxnChg>
        <pc:cxnChg chg="mod">
          <ac:chgData name="TANG" userId="2febc7dc70731ad3" providerId="LiveId" clId="{C046AB35-996A-4333-8EB8-FC3548090402}" dt="2023-03-14T16:16:20.302" v="803"/>
          <ac:cxnSpMkLst>
            <pc:docMk/>
            <pc:sldMk cId="3754048668" sldId="265"/>
            <ac:cxnSpMk id="78" creationId="{5709E48E-9872-9DD7-1B31-A234AF4DB4DA}"/>
          </ac:cxnSpMkLst>
        </pc:cxnChg>
        <pc:cxnChg chg="mod">
          <ac:chgData name="TANG" userId="2febc7dc70731ad3" providerId="LiveId" clId="{C046AB35-996A-4333-8EB8-FC3548090402}" dt="2023-03-14T16:16:20.302" v="803"/>
          <ac:cxnSpMkLst>
            <pc:docMk/>
            <pc:sldMk cId="3754048668" sldId="265"/>
            <ac:cxnSpMk id="79" creationId="{0E2024E3-272E-1FA1-80CD-9622313C49FE}"/>
          </ac:cxnSpMkLst>
        </pc:cxnChg>
      </pc:sldChg>
      <pc:sldChg chg="addSp delSp modSp new mod">
        <pc:chgData name="TANG" userId="2febc7dc70731ad3" providerId="LiveId" clId="{C046AB35-996A-4333-8EB8-FC3548090402}" dt="2023-03-14T16:15:34.048" v="802" actId="1076"/>
        <pc:sldMkLst>
          <pc:docMk/>
          <pc:sldMk cId="2734513100" sldId="266"/>
        </pc:sldMkLst>
        <pc:spChg chg="add del">
          <ac:chgData name="TANG" userId="2febc7dc70731ad3" providerId="LiveId" clId="{C046AB35-996A-4333-8EB8-FC3548090402}" dt="2023-03-14T12:50:11.054" v="329" actId="22"/>
          <ac:spMkLst>
            <pc:docMk/>
            <pc:sldMk cId="2734513100" sldId="266"/>
            <ac:spMk id="3" creationId="{A7343783-9B01-B8F3-BACE-83586F660509}"/>
          </ac:spMkLst>
        </pc:spChg>
        <pc:spChg chg="add del mod">
          <ac:chgData name="TANG" userId="2febc7dc70731ad3" providerId="LiveId" clId="{C046AB35-996A-4333-8EB8-FC3548090402}" dt="2023-03-14T15:15:07.513" v="606" actId="21"/>
          <ac:spMkLst>
            <pc:docMk/>
            <pc:sldMk cId="2734513100" sldId="266"/>
            <ac:spMk id="6" creationId="{CF834783-E00B-447F-3928-1B500A8B34EB}"/>
          </ac:spMkLst>
        </pc:spChg>
        <pc:spChg chg="add del mod topLvl">
          <ac:chgData name="TANG" userId="2febc7dc70731ad3" providerId="LiveId" clId="{C046AB35-996A-4333-8EB8-FC3548090402}" dt="2023-03-14T15:23:16.550" v="630" actId="21"/>
          <ac:spMkLst>
            <pc:docMk/>
            <pc:sldMk cId="2734513100" sldId="266"/>
            <ac:spMk id="7" creationId="{8BCE2354-1E2B-04C7-738C-ECC0CCFCB8C7}"/>
          </ac:spMkLst>
        </pc:spChg>
        <pc:spChg chg="add del mod">
          <ac:chgData name="TANG" userId="2febc7dc70731ad3" providerId="LiveId" clId="{C046AB35-996A-4333-8EB8-FC3548090402}" dt="2023-03-14T12:56:15.926" v="537" actId="21"/>
          <ac:spMkLst>
            <pc:docMk/>
            <pc:sldMk cId="2734513100" sldId="266"/>
            <ac:spMk id="8" creationId="{56C2DE4D-4721-E331-A187-43C8BDD9DF15}"/>
          </ac:spMkLst>
        </pc:spChg>
        <pc:spChg chg="add del mod">
          <ac:chgData name="TANG" userId="2febc7dc70731ad3" providerId="LiveId" clId="{C046AB35-996A-4333-8EB8-FC3548090402}" dt="2023-03-14T12:57:35.628" v="544" actId="21"/>
          <ac:spMkLst>
            <pc:docMk/>
            <pc:sldMk cId="2734513100" sldId="266"/>
            <ac:spMk id="9" creationId="{2E0ED9F3-8C6C-ED00-7D6C-5A1C71E8B73A}"/>
          </ac:spMkLst>
        </pc:spChg>
        <pc:spChg chg="add del">
          <ac:chgData name="TANG" userId="2febc7dc70731ad3" providerId="LiveId" clId="{C046AB35-996A-4333-8EB8-FC3548090402}" dt="2023-03-14T12:53:46.991" v="395" actId="22"/>
          <ac:spMkLst>
            <pc:docMk/>
            <pc:sldMk cId="2734513100" sldId="266"/>
            <ac:spMk id="11" creationId="{8F1FF5A9-AD23-DEC9-0CDD-1685815BD7F8}"/>
          </ac:spMkLst>
        </pc:spChg>
        <pc:spChg chg="add del mod">
          <ac:chgData name="TANG" userId="2febc7dc70731ad3" providerId="LiveId" clId="{C046AB35-996A-4333-8EB8-FC3548090402}" dt="2023-03-14T15:23:16.550" v="630" actId="21"/>
          <ac:spMkLst>
            <pc:docMk/>
            <pc:sldMk cId="2734513100" sldId="266"/>
            <ac:spMk id="13" creationId="{FE12305E-2F52-3839-D332-984A64684936}"/>
          </ac:spMkLst>
        </pc:spChg>
        <pc:spChg chg="del mod topLvl">
          <ac:chgData name="TANG" userId="2febc7dc70731ad3" providerId="LiveId" clId="{C046AB35-996A-4333-8EB8-FC3548090402}" dt="2023-03-14T12:57:37.736" v="545" actId="478"/>
          <ac:spMkLst>
            <pc:docMk/>
            <pc:sldMk cId="2734513100" sldId="266"/>
            <ac:spMk id="16" creationId="{72902669-BC3C-21D4-E144-B2FEAB701C1E}"/>
          </ac:spMkLst>
        </pc:spChg>
        <pc:spChg chg="del mod topLvl">
          <ac:chgData name="TANG" userId="2febc7dc70731ad3" providerId="LiveId" clId="{C046AB35-996A-4333-8EB8-FC3548090402}" dt="2023-03-14T15:23:16.550" v="630" actId="21"/>
          <ac:spMkLst>
            <pc:docMk/>
            <pc:sldMk cId="2734513100" sldId="266"/>
            <ac:spMk id="17" creationId="{9BB5221A-D36E-BCA0-69D5-C37CC2E00F53}"/>
          </ac:spMkLst>
        </pc:spChg>
        <pc:spChg chg="del mod topLvl">
          <ac:chgData name="TANG" userId="2febc7dc70731ad3" providerId="LiveId" clId="{C046AB35-996A-4333-8EB8-FC3548090402}" dt="2023-03-14T12:56:27.040" v="541" actId="478"/>
          <ac:spMkLst>
            <pc:docMk/>
            <pc:sldMk cId="2734513100" sldId="266"/>
            <ac:spMk id="19" creationId="{E98CF829-0ECC-842A-46A6-01B2B349DC11}"/>
          </ac:spMkLst>
        </pc:spChg>
        <pc:spChg chg="del mod topLvl">
          <ac:chgData name="TANG" userId="2febc7dc70731ad3" providerId="LiveId" clId="{C046AB35-996A-4333-8EB8-FC3548090402}" dt="2023-03-14T15:23:16.550" v="630" actId="21"/>
          <ac:spMkLst>
            <pc:docMk/>
            <pc:sldMk cId="2734513100" sldId="266"/>
            <ac:spMk id="20" creationId="{D7FC55B1-CD00-A07E-7241-938FD34FFCFC}"/>
          </ac:spMkLst>
        </pc:spChg>
        <pc:spChg chg="add del mod">
          <ac:chgData name="TANG" userId="2febc7dc70731ad3" providerId="LiveId" clId="{C046AB35-996A-4333-8EB8-FC3548090402}" dt="2023-03-14T12:56:19.273" v="539"/>
          <ac:spMkLst>
            <pc:docMk/>
            <pc:sldMk cId="2734513100" sldId="266"/>
            <ac:spMk id="21" creationId="{1A21C35A-3A6A-17F7-3EB1-C57D3E5FEAE6}"/>
          </ac:spMkLst>
        </pc:spChg>
        <pc:spChg chg="add del mod">
          <ac:chgData name="TANG" userId="2febc7dc70731ad3" providerId="LiveId" clId="{C046AB35-996A-4333-8EB8-FC3548090402}" dt="2023-03-14T15:23:16.550" v="630" actId="21"/>
          <ac:spMkLst>
            <pc:docMk/>
            <pc:sldMk cId="2734513100" sldId="266"/>
            <ac:spMk id="22" creationId="{1CA156C0-3EB7-C219-6611-B0D09C7F1EAB}"/>
          </ac:spMkLst>
        </pc:spChg>
        <pc:spChg chg="add del mod">
          <ac:chgData name="TANG" userId="2febc7dc70731ad3" providerId="LiveId" clId="{C046AB35-996A-4333-8EB8-FC3548090402}" dt="2023-03-14T15:23:16.550" v="630" actId="21"/>
          <ac:spMkLst>
            <pc:docMk/>
            <pc:sldMk cId="2734513100" sldId="266"/>
            <ac:spMk id="24" creationId="{3B695C97-8168-9E68-73AD-A79CB7AC1C55}"/>
          </ac:spMkLst>
        </pc:spChg>
        <pc:spChg chg="add mod">
          <ac:chgData name="TANG" userId="2febc7dc70731ad3" providerId="LiveId" clId="{C046AB35-996A-4333-8EB8-FC3548090402}" dt="2023-03-14T16:15:34.048" v="802" actId="1076"/>
          <ac:spMkLst>
            <pc:docMk/>
            <pc:sldMk cId="2734513100" sldId="266"/>
            <ac:spMk id="28" creationId="{7B7A1C7A-DBE4-5485-B3E2-11F78657EB3F}"/>
          </ac:spMkLst>
        </pc:spChg>
        <pc:spChg chg="add 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29" creationId="{325BD790-9F8A-FDBA-7D7D-49F34827BAE6}"/>
          </ac:spMkLst>
        </pc:spChg>
        <pc:spChg chg="add 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30" creationId="{CB827797-A3D2-CD38-E0DB-B8BB1BE9DE25}"/>
          </ac:spMkLst>
        </pc:spChg>
        <pc:spChg chg="add 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31" creationId="{1B3B5F27-CABC-7351-3498-46B16AA5BB7B}"/>
          </ac:spMkLst>
        </pc:spChg>
        <pc:spChg chg="add 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32" creationId="{8240E224-D2C9-6FB5-AC59-AF7FA3D85D30}"/>
          </ac:spMkLst>
        </pc:spChg>
        <pc:spChg chg="add 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33" creationId="{B0924648-52A5-390E-950B-6892126A5E0F}"/>
          </ac:spMkLst>
        </pc:spChg>
        <pc:spChg chg="add 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34" creationId="{0250BF47-E792-C714-504D-243F6E2481F8}"/>
          </ac:spMkLst>
        </pc:spChg>
        <pc:spChg chg="del mod">
          <ac:chgData name="TANG" userId="2febc7dc70731ad3" providerId="LiveId" clId="{C046AB35-996A-4333-8EB8-FC3548090402}" dt="2023-03-14T15:27:23.279" v="658" actId="21"/>
          <ac:spMkLst>
            <pc:docMk/>
            <pc:sldMk cId="2734513100" sldId="266"/>
            <ac:spMk id="41" creationId="{BBBF3C7E-D781-D0B5-DCCC-0A4ABA74BEEB}"/>
          </ac:spMkLst>
        </pc:spChg>
        <pc:spChg chg="del mod">
          <ac:chgData name="TANG" userId="2febc7dc70731ad3" providerId="LiveId" clId="{C046AB35-996A-4333-8EB8-FC3548090402}" dt="2023-03-14T15:27:23.279" v="658" actId="21"/>
          <ac:spMkLst>
            <pc:docMk/>
            <pc:sldMk cId="2734513100" sldId="266"/>
            <ac:spMk id="42" creationId="{9B6B2B74-33A7-9296-3C9B-6D492029DF76}"/>
          </ac:spMkLst>
        </pc:spChg>
        <pc:spChg chg="del mod">
          <ac:chgData name="TANG" userId="2febc7dc70731ad3" providerId="LiveId" clId="{C046AB35-996A-4333-8EB8-FC3548090402}" dt="2023-03-14T15:27:23.279" v="658" actId="21"/>
          <ac:spMkLst>
            <pc:docMk/>
            <pc:sldMk cId="2734513100" sldId="266"/>
            <ac:spMk id="43" creationId="{E2A1B301-C810-9107-FB25-023C3A2161BE}"/>
          </ac:spMkLst>
        </pc:spChg>
        <pc:spChg chg="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44" creationId="{F2D4AB0F-E951-C7F6-5C10-3DD5E89E8F4F}"/>
          </ac:spMkLst>
        </pc:spChg>
        <pc:spChg chg="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46" creationId="{9047E9AF-BED5-40FC-D912-A21270B9A2BB}"/>
          </ac:spMkLst>
        </pc:spChg>
        <pc:spChg chg="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47" creationId="{F9D8E1B2-B2DE-D70D-AA01-4EF936108564}"/>
          </ac:spMkLst>
        </pc:spChg>
        <pc:spChg chg="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48" creationId="{A07F7E9E-05D3-E702-AAC9-74F3D1FF83B0}"/>
          </ac:spMkLst>
        </pc:spChg>
        <pc:spChg chg="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50" creationId="{916E4395-0F22-BBD8-59AE-5051CC377FF4}"/>
          </ac:spMkLst>
        </pc:spChg>
        <pc:spChg chg="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51" creationId="{8063367D-B041-80A3-4941-1B612E812036}"/>
          </ac:spMkLst>
        </pc:spChg>
        <pc:spChg chg="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52" creationId="{2559D61C-3C04-82C9-59C3-8D964C35DAA7}"/>
          </ac:spMkLst>
        </pc:spChg>
        <pc:spChg chg="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53" creationId="{ECDC8C7D-DE97-03C2-5A23-607552665D3C}"/>
          </ac:spMkLst>
        </pc:spChg>
        <pc:spChg chg="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54" creationId="{CDC0E502-323D-DCFD-B235-FA805EDA3C8F}"/>
          </ac:spMkLst>
        </pc:spChg>
        <pc:spChg chg="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56" creationId="{C4ACD12D-407F-55E1-5150-A9CC954FCD3B}"/>
          </ac:spMkLst>
        </pc:spChg>
        <pc:spChg chg="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57" creationId="{09993B56-C993-A280-4F73-E1D00B18460C}"/>
          </ac:spMkLst>
        </pc:spChg>
        <pc:spChg chg="add 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58" creationId="{BCFB2DCC-6101-3BF5-0866-C321ECC9F9BB}"/>
          </ac:spMkLst>
        </pc:spChg>
        <pc:spChg chg="add 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59" creationId="{8B57D200-D730-E517-90F4-620ABCFA6028}"/>
          </ac:spMkLst>
        </pc:spChg>
        <pc:spChg chg="add mod">
          <ac:chgData name="TANG" userId="2febc7dc70731ad3" providerId="LiveId" clId="{C046AB35-996A-4333-8EB8-FC3548090402}" dt="2023-03-14T15:51:10.459" v="790" actId="165"/>
          <ac:spMkLst>
            <pc:docMk/>
            <pc:sldMk cId="2734513100" sldId="266"/>
            <ac:spMk id="60" creationId="{4707C9BE-AA67-61B9-B7A4-EB41593AF1BF}"/>
          </ac:spMkLst>
        </pc:spChg>
        <pc:spChg chg="add mod topLvl">
          <ac:chgData name="TANG" userId="2febc7dc70731ad3" providerId="LiveId" clId="{C046AB35-996A-4333-8EB8-FC3548090402}" dt="2023-03-14T15:52:04.327" v="795" actId="164"/>
          <ac:spMkLst>
            <pc:docMk/>
            <pc:sldMk cId="2734513100" sldId="266"/>
            <ac:spMk id="62" creationId="{42280C71-CDDA-7F28-8B7C-53B3695BC1F2}"/>
          </ac:spMkLst>
        </pc:spChg>
        <pc:spChg chg="mod">
          <ac:chgData name="TANG" userId="2febc7dc70731ad3" providerId="LiveId" clId="{C046AB35-996A-4333-8EB8-FC3548090402}" dt="2023-03-14T16:15:25.984" v="798"/>
          <ac:spMkLst>
            <pc:docMk/>
            <pc:sldMk cId="2734513100" sldId="266"/>
            <ac:spMk id="70" creationId="{2B0E44C5-FF9F-2831-624B-A926386C729D}"/>
          </ac:spMkLst>
        </pc:spChg>
        <pc:spChg chg="mod">
          <ac:chgData name="TANG" userId="2febc7dc70731ad3" providerId="LiveId" clId="{C046AB35-996A-4333-8EB8-FC3548090402}" dt="2023-03-14T16:15:25.984" v="798"/>
          <ac:spMkLst>
            <pc:docMk/>
            <pc:sldMk cId="2734513100" sldId="266"/>
            <ac:spMk id="71" creationId="{B2D6D30B-0A29-C2CB-D231-7C94A2FAF61F}"/>
          </ac:spMkLst>
        </pc:spChg>
        <pc:spChg chg="mod">
          <ac:chgData name="TANG" userId="2febc7dc70731ad3" providerId="LiveId" clId="{C046AB35-996A-4333-8EB8-FC3548090402}" dt="2023-03-14T16:15:25.984" v="798"/>
          <ac:spMkLst>
            <pc:docMk/>
            <pc:sldMk cId="2734513100" sldId="266"/>
            <ac:spMk id="72" creationId="{EC540E6F-9534-717E-8EF4-2918913646B3}"/>
          </ac:spMkLst>
        </pc:spChg>
        <pc:spChg chg="mod">
          <ac:chgData name="TANG" userId="2febc7dc70731ad3" providerId="LiveId" clId="{C046AB35-996A-4333-8EB8-FC3548090402}" dt="2023-03-14T16:15:25.984" v="798"/>
          <ac:spMkLst>
            <pc:docMk/>
            <pc:sldMk cId="2734513100" sldId="266"/>
            <ac:spMk id="73" creationId="{3BCA0CD9-7A49-3C68-33C1-B10A973ED127}"/>
          </ac:spMkLst>
        </pc:spChg>
        <pc:spChg chg="mod">
          <ac:chgData name="TANG" userId="2febc7dc70731ad3" providerId="LiveId" clId="{C046AB35-996A-4333-8EB8-FC3548090402}" dt="2023-03-14T16:15:25.984" v="798"/>
          <ac:spMkLst>
            <pc:docMk/>
            <pc:sldMk cId="2734513100" sldId="266"/>
            <ac:spMk id="75" creationId="{0D3013FB-8C7C-C4C0-8391-051F6AFB8A40}"/>
          </ac:spMkLst>
        </pc:spChg>
        <pc:spChg chg="mod">
          <ac:chgData name="TANG" userId="2febc7dc70731ad3" providerId="LiveId" clId="{C046AB35-996A-4333-8EB8-FC3548090402}" dt="2023-03-14T16:15:25.984" v="798"/>
          <ac:spMkLst>
            <pc:docMk/>
            <pc:sldMk cId="2734513100" sldId="266"/>
            <ac:spMk id="76" creationId="{0573E382-2FAB-2CC5-8A9F-81534C39E4C3}"/>
          </ac:spMkLst>
        </pc:spChg>
        <pc:spChg chg="mod">
          <ac:chgData name="TANG" userId="2febc7dc70731ad3" providerId="LiveId" clId="{C046AB35-996A-4333-8EB8-FC3548090402}" dt="2023-03-14T16:15:25.984" v="798"/>
          <ac:spMkLst>
            <pc:docMk/>
            <pc:sldMk cId="2734513100" sldId="266"/>
            <ac:spMk id="77" creationId="{358F0DA2-D67B-EDA5-39A6-BF6BB9C5DFDA}"/>
          </ac:spMkLst>
        </pc:spChg>
        <pc:spChg chg="mod">
          <ac:chgData name="TANG" userId="2febc7dc70731ad3" providerId="LiveId" clId="{C046AB35-996A-4333-8EB8-FC3548090402}" dt="2023-03-14T16:15:25.984" v="798"/>
          <ac:spMkLst>
            <pc:docMk/>
            <pc:sldMk cId="2734513100" sldId="266"/>
            <ac:spMk id="79" creationId="{2516413F-DAF1-3080-4C87-E938FC009EF5}"/>
          </ac:spMkLst>
        </pc:spChg>
        <pc:spChg chg="mod">
          <ac:chgData name="TANG" userId="2febc7dc70731ad3" providerId="LiveId" clId="{C046AB35-996A-4333-8EB8-FC3548090402}" dt="2023-03-14T16:15:25.984" v="798"/>
          <ac:spMkLst>
            <pc:docMk/>
            <pc:sldMk cId="2734513100" sldId="266"/>
            <ac:spMk id="80" creationId="{EB61859E-EEA2-A365-01C3-D1E90A73C54C}"/>
          </ac:spMkLst>
        </pc:spChg>
        <pc:spChg chg="mod">
          <ac:chgData name="TANG" userId="2febc7dc70731ad3" providerId="LiveId" clId="{C046AB35-996A-4333-8EB8-FC3548090402}" dt="2023-03-14T16:15:25.984" v="798"/>
          <ac:spMkLst>
            <pc:docMk/>
            <pc:sldMk cId="2734513100" sldId="266"/>
            <ac:spMk id="81" creationId="{DA6D9B41-D1A3-4E36-7BD2-35D1BE0CFE6A}"/>
          </ac:spMkLst>
        </pc:spChg>
        <pc:spChg chg="mod">
          <ac:chgData name="TANG" userId="2febc7dc70731ad3" providerId="LiveId" clId="{C046AB35-996A-4333-8EB8-FC3548090402}" dt="2023-03-14T16:15:25.984" v="798"/>
          <ac:spMkLst>
            <pc:docMk/>
            <pc:sldMk cId="2734513100" sldId="266"/>
            <ac:spMk id="82" creationId="{BCC526D0-956D-68D3-A32F-3278280CB5E2}"/>
          </ac:spMkLst>
        </pc:spChg>
        <pc:spChg chg="mod">
          <ac:chgData name="TANG" userId="2febc7dc70731ad3" providerId="LiveId" clId="{C046AB35-996A-4333-8EB8-FC3548090402}" dt="2023-03-14T16:15:25.984" v="798"/>
          <ac:spMkLst>
            <pc:docMk/>
            <pc:sldMk cId="2734513100" sldId="266"/>
            <ac:spMk id="83" creationId="{6D2139DB-5A68-9C9B-E462-01B5DCC12E09}"/>
          </ac:spMkLst>
        </pc:spChg>
        <pc:spChg chg="mod">
          <ac:chgData name="TANG" userId="2febc7dc70731ad3" providerId="LiveId" clId="{C046AB35-996A-4333-8EB8-FC3548090402}" dt="2023-03-14T16:15:25.984" v="798"/>
          <ac:spMkLst>
            <pc:docMk/>
            <pc:sldMk cId="2734513100" sldId="266"/>
            <ac:spMk id="85" creationId="{FE8C0FCF-33F6-33B0-C4E9-223449022727}"/>
          </ac:spMkLst>
        </pc:spChg>
        <pc:spChg chg="mod">
          <ac:chgData name="TANG" userId="2febc7dc70731ad3" providerId="LiveId" clId="{C046AB35-996A-4333-8EB8-FC3548090402}" dt="2023-03-14T16:15:25.984" v="798"/>
          <ac:spMkLst>
            <pc:docMk/>
            <pc:sldMk cId="2734513100" sldId="266"/>
            <ac:spMk id="86" creationId="{BDAD93A0-931E-7039-39AA-79ACE24DAC12}"/>
          </ac:spMkLst>
        </pc:spChg>
        <pc:grpChg chg="add del mod">
          <ac:chgData name="TANG" userId="2febc7dc70731ad3" providerId="LiveId" clId="{C046AB35-996A-4333-8EB8-FC3548090402}" dt="2023-03-14T15:23:16.550" v="630" actId="21"/>
          <ac:grpSpMkLst>
            <pc:docMk/>
            <pc:sldMk cId="2734513100" sldId="266"/>
            <ac:grpSpMk id="14" creationId="{69D43E73-23A5-8007-B4D9-FCE6D854318D}"/>
          </ac:grpSpMkLst>
        </pc:grpChg>
        <pc:grpChg chg="add del mod">
          <ac:chgData name="TANG" userId="2febc7dc70731ad3" providerId="LiveId" clId="{C046AB35-996A-4333-8EB8-FC3548090402}" dt="2023-03-14T12:57:37.736" v="545" actId="478"/>
          <ac:grpSpMkLst>
            <pc:docMk/>
            <pc:sldMk cId="2734513100" sldId="266"/>
            <ac:grpSpMk id="15" creationId="{0C7B2043-2608-86D6-92CF-15E5578B496D}"/>
          </ac:grpSpMkLst>
        </pc:grpChg>
        <pc:grpChg chg="add del mod">
          <ac:chgData name="TANG" userId="2febc7dc70731ad3" providerId="LiveId" clId="{C046AB35-996A-4333-8EB8-FC3548090402}" dt="2023-03-14T12:56:27.040" v="541" actId="478"/>
          <ac:grpSpMkLst>
            <pc:docMk/>
            <pc:sldMk cId="2734513100" sldId="266"/>
            <ac:grpSpMk id="18" creationId="{55F1D96F-FC7E-799E-DDEA-9E06218EA03B}"/>
          </ac:grpSpMkLst>
        </pc:grpChg>
        <pc:grpChg chg="add del mod">
          <ac:chgData name="TANG" userId="2febc7dc70731ad3" providerId="LiveId" clId="{C046AB35-996A-4333-8EB8-FC3548090402}" dt="2023-03-14T15:23:16.550" v="630" actId="21"/>
          <ac:grpSpMkLst>
            <pc:docMk/>
            <pc:sldMk cId="2734513100" sldId="266"/>
            <ac:grpSpMk id="23" creationId="{38FC7CB1-F21F-8AC5-2E5B-875EEA85C912}"/>
          </ac:grpSpMkLst>
        </pc:grpChg>
        <pc:grpChg chg="add del mod">
          <ac:chgData name="TANG" userId="2febc7dc70731ad3" providerId="LiveId" clId="{C046AB35-996A-4333-8EB8-FC3548090402}" dt="2023-03-14T15:23:16.550" v="630" actId="21"/>
          <ac:grpSpMkLst>
            <pc:docMk/>
            <pc:sldMk cId="2734513100" sldId="266"/>
            <ac:grpSpMk id="25" creationId="{42104FA5-188F-F98F-FFC5-088ECE5DB61A}"/>
          </ac:grpSpMkLst>
        </pc:grpChg>
        <pc:grpChg chg="add del mod">
          <ac:chgData name="TANG" userId="2febc7dc70731ad3" providerId="LiveId" clId="{C046AB35-996A-4333-8EB8-FC3548090402}" dt="2023-03-14T15:15:07.513" v="606" actId="21"/>
          <ac:grpSpMkLst>
            <pc:docMk/>
            <pc:sldMk cId="2734513100" sldId="266"/>
            <ac:grpSpMk id="26" creationId="{0592A9B2-BBE3-E926-DBB9-29B2B739FBD4}"/>
          </ac:grpSpMkLst>
        </pc:grpChg>
        <pc:grpChg chg="add del mod">
          <ac:chgData name="TANG" userId="2febc7dc70731ad3" providerId="LiveId" clId="{C046AB35-996A-4333-8EB8-FC3548090402}" dt="2023-03-14T15:23:16.550" v="630" actId="21"/>
          <ac:grpSpMkLst>
            <pc:docMk/>
            <pc:sldMk cId="2734513100" sldId="266"/>
            <ac:grpSpMk id="27" creationId="{300A1BA2-E6C7-BD30-003A-14586FCF7AD1}"/>
          </ac:grpSpMkLst>
        </pc:grpChg>
        <pc:grpChg chg="add mod">
          <ac:chgData name="TANG" userId="2febc7dc70731ad3" providerId="LiveId" clId="{C046AB35-996A-4333-8EB8-FC3548090402}" dt="2023-03-14T15:51:10.459" v="790" actId="165"/>
          <ac:grpSpMkLst>
            <pc:docMk/>
            <pc:sldMk cId="2734513100" sldId="266"/>
            <ac:grpSpMk id="35" creationId="{8F2BC54D-13D4-3026-C5A6-82BA190DAB62}"/>
          </ac:grpSpMkLst>
        </pc:grpChg>
        <pc:grpChg chg="add mod topLvl">
          <ac:chgData name="TANG" userId="2febc7dc70731ad3" providerId="LiveId" clId="{C046AB35-996A-4333-8EB8-FC3548090402}" dt="2023-03-14T15:52:04.327" v="795" actId="164"/>
          <ac:grpSpMkLst>
            <pc:docMk/>
            <pc:sldMk cId="2734513100" sldId="266"/>
            <ac:grpSpMk id="36" creationId="{62A167BD-945A-67B7-4334-AE7CB1BD0030}"/>
          </ac:grpSpMkLst>
        </pc:grpChg>
        <pc:grpChg chg="add del mod">
          <ac:chgData name="TANG" userId="2febc7dc70731ad3" providerId="LiveId" clId="{C046AB35-996A-4333-8EB8-FC3548090402}" dt="2023-03-14T15:28:20.833" v="672" actId="165"/>
          <ac:grpSpMkLst>
            <pc:docMk/>
            <pc:sldMk cId="2734513100" sldId="266"/>
            <ac:grpSpMk id="37" creationId="{DB80AF78-E545-F0BB-359B-8C1847C1A206}"/>
          </ac:grpSpMkLst>
        </pc:grpChg>
        <pc:grpChg chg="mod topLvl">
          <ac:chgData name="TANG" userId="2febc7dc70731ad3" providerId="LiveId" clId="{C046AB35-996A-4333-8EB8-FC3548090402}" dt="2023-03-14T15:51:10.459" v="790" actId="165"/>
          <ac:grpSpMkLst>
            <pc:docMk/>
            <pc:sldMk cId="2734513100" sldId="266"/>
            <ac:grpSpMk id="38" creationId="{469066B9-1C11-511B-5D6E-86FC2B83001B}"/>
          </ac:grpSpMkLst>
        </pc:grpChg>
        <pc:grpChg chg="mod topLvl">
          <ac:chgData name="TANG" userId="2febc7dc70731ad3" providerId="LiveId" clId="{C046AB35-996A-4333-8EB8-FC3548090402}" dt="2023-03-14T15:51:10.459" v="790" actId="165"/>
          <ac:grpSpMkLst>
            <pc:docMk/>
            <pc:sldMk cId="2734513100" sldId="266"/>
            <ac:grpSpMk id="39" creationId="{66B47875-47D7-08C1-4886-C0BE6324E6F4}"/>
          </ac:grpSpMkLst>
        </pc:grpChg>
        <pc:grpChg chg="mod topLvl">
          <ac:chgData name="TANG" userId="2febc7dc70731ad3" providerId="LiveId" clId="{C046AB35-996A-4333-8EB8-FC3548090402}" dt="2023-03-14T15:51:10.459" v="790" actId="165"/>
          <ac:grpSpMkLst>
            <pc:docMk/>
            <pc:sldMk cId="2734513100" sldId="266"/>
            <ac:grpSpMk id="40" creationId="{F959A634-2086-98F4-2AF6-27A1A4D8FBDD}"/>
          </ac:grpSpMkLst>
        </pc:grpChg>
        <pc:grpChg chg="add mod topLvl">
          <ac:chgData name="TANG" userId="2febc7dc70731ad3" providerId="LiveId" clId="{C046AB35-996A-4333-8EB8-FC3548090402}" dt="2023-03-14T15:52:04.327" v="795" actId="164"/>
          <ac:grpSpMkLst>
            <pc:docMk/>
            <pc:sldMk cId="2734513100" sldId="266"/>
            <ac:grpSpMk id="63" creationId="{EF42F1E0-42A4-4E75-3C3A-A90660E1A9A6}"/>
          </ac:grpSpMkLst>
        </pc:grpChg>
        <pc:grpChg chg="add del mod">
          <ac:chgData name="TANG" userId="2febc7dc70731ad3" providerId="LiveId" clId="{C046AB35-996A-4333-8EB8-FC3548090402}" dt="2023-03-14T15:51:10.459" v="790" actId="165"/>
          <ac:grpSpMkLst>
            <pc:docMk/>
            <pc:sldMk cId="2734513100" sldId="266"/>
            <ac:grpSpMk id="64" creationId="{0092C860-FEBC-D8B5-E109-2D9CF88C8E08}"/>
          </ac:grpSpMkLst>
        </pc:grpChg>
        <pc:grpChg chg="add mod">
          <ac:chgData name="TANG" userId="2febc7dc70731ad3" providerId="LiveId" clId="{C046AB35-996A-4333-8EB8-FC3548090402}" dt="2023-03-14T16:15:20.761" v="796" actId="1076"/>
          <ac:grpSpMkLst>
            <pc:docMk/>
            <pc:sldMk cId="2734513100" sldId="266"/>
            <ac:grpSpMk id="65" creationId="{58469543-DA57-1BAF-4594-CEB70463C59C}"/>
          </ac:grpSpMkLst>
        </pc:grpChg>
        <pc:grpChg chg="add mod">
          <ac:chgData name="TANG" userId="2febc7dc70731ad3" providerId="LiveId" clId="{C046AB35-996A-4333-8EB8-FC3548090402}" dt="2023-03-14T16:15:30.760" v="801" actId="1076"/>
          <ac:grpSpMkLst>
            <pc:docMk/>
            <pc:sldMk cId="2734513100" sldId="266"/>
            <ac:grpSpMk id="66" creationId="{336D96E5-6B4B-9764-6FB4-BB405AF84525}"/>
          </ac:grpSpMkLst>
        </pc:grpChg>
        <pc:grpChg chg="mod">
          <ac:chgData name="TANG" userId="2febc7dc70731ad3" providerId="LiveId" clId="{C046AB35-996A-4333-8EB8-FC3548090402}" dt="2023-03-14T16:15:25.984" v="798"/>
          <ac:grpSpMkLst>
            <pc:docMk/>
            <pc:sldMk cId="2734513100" sldId="266"/>
            <ac:grpSpMk id="67" creationId="{FEA687A8-5B11-B671-4815-794D12EE70A3}"/>
          </ac:grpSpMkLst>
        </pc:grpChg>
        <pc:grpChg chg="mod">
          <ac:chgData name="TANG" userId="2febc7dc70731ad3" providerId="LiveId" clId="{C046AB35-996A-4333-8EB8-FC3548090402}" dt="2023-03-14T16:15:25.984" v="798"/>
          <ac:grpSpMkLst>
            <pc:docMk/>
            <pc:sldMk cId="2734513100" sldId="266"/>
            <ac:grpSpMk id="68" creationId="{CBBB773D-97E5-9894-B7EE-30D59CF760AA}"/>
          </ac:grpSpMkLst>
        </pc:grpChg>
        <pc:grpChg chg="mod">
          <ac:chgData name="TANG" userId="2febc7dc70731ad3" providerId="LiveId" clId="{C046AB35-996A-4333-8EB8-FC3548090402}" dt="2023-03-14T16:15:25.984" v="798"/>
          <ac:grpSpMkLst>
            <pc:docMk/>
            <pc:sldMk cId="2734513100" sldId="266"/>
            <ac:grpSpMk id="69" creationId="{E86085B4-E306-8B87-72DC-6FF1E764A216}"/>
          </ac:grpSpMkLst>
        </pc:grpChg>
        <pc:picChg chg="add mod topLvl">
          <ac:chgData name="TANG" userId="2febc7dc70731ad3" providerId="LiveId" clId="{C046AB35-996A-4333-8EB8-FC3548090402}" dt="2023-03-14T15:51:10.459" v="790" actId="165"/>
          <ac:picMkLst>
            <pc:docMk/>
            <pc:sldMk cId="2734513100" sldId="266"/>
            <ac:picMk id="5" creationId="{F48C7155-82BB-E9EC-E0D1-3C0809CA5B0C}"/>
          </ac:picMkLst>
        </pc:picChg>
        <pc:cxnChg chg="mod">
          <ac:chgData name="TANG" userId="2febc7dc70731ad3" providerId="LiveId" clId="{C046AB35-996A-4333-8EB8-FC3548090402}" dt="2023-03-14T15:51:10.459" v="790" actId="165"/>
          <ac:cxnSpMkLst>
            <pc:docMk/>
            <pc:sldMk cId="2734513100" sldId="266"/>
            <ac:cxnSpMk id="45" creationId="{5B700998-A375-7CB7-B02D-7EB248DC6C77}"/>
          </ac:cxnSpMkLst>
        </pc:cxnChg>
        <pc:cxnChg chg="mod">
          <ac:chgData name="TANG" userId="2febc7dc70731ad3" providerId="LiveId" clId="{C046AB35-996A-4333-8EB8-FC3548090402}" dt="2023-03-14T15:51:10.459" v="790" actId="165"/>
          <ac:cxnSpMkLst>
            <pc:docMk/>
            <pc:sldMk cId="2734513100" sldId="266"/>
            <ac:cxnSpMk id="49" creationId="{91099E02-EC6B-3D52-E8F6-8221C632FFD2}"/>
          </ac:cxnSpMkLst>
        </pc:cxnChg>
        <pc:cxnChg chg="mod">
          <ac:chgData name="TANG" userId="2febc7dc70731ad3" providerId="LiveId" clId="{C046AB35-996A-4333-8EB8-FC3548090402}" dt="2023-03-14T15:51:10.459" v="790" actId="165"/>
          <ac:cxnSpMkLst>
            <pc:docMk/>
            <pc:sldMk cId="2734513100" sldId="266"/>
            <ac:cxnSpMk id="55" creationId="{9BF05240-0463-B599-1634-916ACEE1A51D}"/>
          </ac:cxnSpMkLst>
        </pc:cxnChg>
        <pc:cxnChg chg="mod">
          <ac:chgData name="TANG" userId="2febc7dc70731ad3" providerId="LiveId" clId="{C046AB35-996A-4333-8EB8-FC3548090402}" dt="2023-03-14T16:15:25.984" v="798"/>
          <ac:cxnSpMkLst>
            <pc:docMk/>
            <pc:sldMk cId="2734513100" sldId="266"/>
            <ac:cxnSpMk id="74" creationId="{AD1585E9-E9F5-BF30-B360-8A56D6B76B3E}"/>
          </ac:cxnSpMkLst>
        </pc:cxnChg>
        <pc:cxnChg chg="mod">
          <ac:chgData name="TANG" userId="2febc7dc70731ad3" providerId="LiveId" clId="{C046AB35-996A-4333-8EB8-FC3548090402}" dt="2023-03-14T16:15:25.984" v="798"/>
          <ac:cxnSpMkLst>
            <pc:docMk/>
            <pc:sldMk cId="2734513100" sldId="266"/>
            <ac:cxnSpMk id="78" creationId="{4E0BF3A9-D381-567E-9B89-6BC699D96E0F}"/>
          </ac:cxnSpMkLst>
        </pc:cxnChg>
        <pc:cxnChg chg="mod">
          <ac:chgData name="TANG" userId="2febc7dc70731ad3" providerId="LiveId" clId="{C046AB35-996A-4333-8EB8-FC3548090402}" dt="2023-03-14T16:15:25.984" v="798"/>
          <ac:cxnSpMkLst>
            <pc:docMk/>
            <pc:sldMk cId="2734513100" sldId="266"/>
            <ac:cxnSpMk id="84" creationId="{48849351-DE00-DA78-9236-577D09C7EC9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C6A12-26A8-D18F-E94B-3032FE2B9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00B78C-4378-8FC3-068C-DC0AC38F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6A85C-C5E6-F349-51AF-540C6035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81A1B-072B-66C8-5248-B1B2526A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A9C88-F77C-97A8-1858-1F83FE83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62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C59A7-62F6-9EB9-DF7E-3271E9D4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B067D0-8FA4-058C-5CCB-AD7A39B09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7A67B-C2EB-EB16-9702-A4F7396E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ABBBB-E0AD-3F8C-31E6-2A15D958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0CEE4-457B-1714-7081-B916FD39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80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A27241-451C-DB67-98B4-19D1F25D6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EC1AF2-F344-B8CE-E1A5-93BE97A1A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E7297-ADCE-46FB-89FA-935FB3C3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41AC0-045E-67DE-4DE1-75D0C038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C7794-614B-A876-6B24-BB21A288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54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4C961-A9E3-5EE8-A40E-16CC0671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DEB80-14F4-A9BB-5FE4-5489367C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B5BC1-DA19-7BE5-D67F-C4EF2FB2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7FD37-E623-689C-61E8-50F6B6C5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3F9B4-F1B4-FF26-9137-FFAA8999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1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8D3E4-B5F5-EC88-2C9D-A33AEC1E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0EACD-BB3B-FB93-C2E2-826C96A8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B611C-99CF-93B6-FFEB-87DF9E36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B4FA8-4310-E739-E2BC-E741146F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16CC3-3BC4-45BB-4351-C76980C0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1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55014-CA04-3B9B-1D18-A219DAEB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487B5-FCBB-C225-3025-0B5AB77AF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20D5EB-EE1C-4A09-8600-59AF7555A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C38BE9-B383-5962-DAF4-C1739FB8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FAE860-9F17-49FF-14E4-533E77AC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BE506E-AFB8-8A60-C30B-6550EA30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73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8842B-4F5D-C36E-8EA8-8D9870A5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05C37-6669-517E-68B9-03023FB36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086F2-40F4-5F0E-0DEE-AB647E281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239BC4-AD95-FD73-5EC8-FDAED6B28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3BC455-8A51-3370-BFC5-1254AC75E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87F723-8559-8B95-B93F-1BF04A55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86569A-F446-9C90-1AB1-6BF78D34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16FE68-68F0-79B7-A6FB-135B8F32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1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EE3BD-2FEE-C691-A88D-CC7E7743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B05AE1-CEB9-F93A-18A7-3BF37CF5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19C2F1-7BB7-B7E7-E74C-4D4D969B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269ED9-9AF2-FCF4-858A-AB402ECF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5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0CDD63-FC06-4CC9-144A-CE4A072D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EB2096-8161-A57F-8F34-7E8F2D0A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0F8019-1C57-8AC6-3078-1670DDC2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90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5C21C-94EC-8EA1-F9CF-9565C155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BFEC3-2D27-2E2A-401A-DCCAEA1E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31E86-EB4B-DECF-C53E-247A15033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B94024-8255-2F23-7ECB-9B289635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DEB59-BA46-E30A-E0FB-10AC37F5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A1507-E462-36FC-F8A8-8DF9BCF5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67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B367C-C7A6-16C1-1EDF-20ECECA7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F9AD10-FF41-D989-08BF-493E30251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394FE-086E-2AA7-B848-2084D808B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77A59-1E11-174E-7AFE-1F3830E0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429C6C-0AA8-B7A2-94DD-285AC248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DE8A8-D0EC-86B9-DAC2-338A11FB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14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7B46BE-3484-FFAE-B665-99504A77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927898-6395-A20C-4716-80A746780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CED66-CB36-E040-50DD-383F68689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2DD03-F18A-4C0A-AD03-DBBE5816F9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DA72F-773A-8649-44AB-7D894DFA6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AC36E-ACA3-EB77-95C5-3C9B5A9CC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3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image" Target="../media/image150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2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A1B88D-1FC5-4147-19C9-E1DAF09B0FAA}"/>
              </a:ext>
            </a:extLst>
          </p:cNvPr>
          <p:cNvGrpSpPr/>
          <p:nvPr/>
        </p:nvGrpSpPr>
        <p:grpSpPr>
          <a:xfrm>
            <a:off x="1103085" y="694266"/>
            <a:ext cx="1504649" cy="1422401"/>
            <a:chOff x="1103085" y="694266"/>
            <a:chExt cx="1504649" cy="142240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5A1B958-8B6C-250A-FDBD-B570FE55252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DD0388C-8EB7-D528-F466-78C9B634338B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0BD4D3E-7E17-041C-B796-64B83548068B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6EBA61-4814-D5FF-496F-E294AC34D974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692DBC0-2DDA-CD1D-3EF0-9AE6193CFFC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B8072FE-1065-16CB-747F-58125C72D11D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29608FC-FEB9-23D4-7BA8-AE495FD3EB75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C5A4100-ABA9-D85A-19BD-57D18B7EA531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3C813AD-32BA-8DA8-5AD9-3D4AB378FB4A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DE86DF6-9020-25A4-B47D-914E8860C6FB}"/>
              </a:ext>
            </a:extLst>
          </p:cNvPr>
          <p:cNvGrpSpPr/>
          <p:nvPr/>
        </p:nvGrpSpPr>
        <p:grpSpPr>
          <a:xfrm>
            <a:off x="1103085" y="2409370"/>
            <a:ext cx="1504649" cy="1422401"/>
            <a:chOff x="1103085" y="694266"/>
            <a:chExt cx="1504649" cy="142240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BBD9ED8-068D-71FA-8601-0AE42A2DCB7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490C0AF-B17F-2EF7-EF0F-10A002B7976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D711EFA-00B7-8EED-C67E-46BADEF2BA9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</a:t>
              </a: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E55FC8F-1D90-1229-51AB-8544DDFA2027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0D73C80-2517-90F4-9604-A058534865C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725EEFCE-993E-46B3-A510-9B8B71E80DDA}"/>
                </a:ext>
              </a:extLst>
            </p:cNvPr>
            <p:cNvCxnSpPr>
              <a:stCxn id="55" idx="6"/>
              <a:endCxn id="5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5870080-23C6-2CFA-2830-8FCF0E4CD9B4}"/>
                </a:ext>
              </a:extLst>
            </p:cNvPr>
            <p:cNvCxnSpPr>
              <a:cxnSpLocks/>
              <a:stCxn id="58" idx="4"/>
              <a:endCxn id="5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1EE072C-17C1-B21D-77C5-DC7F1AD5829B}"/>
                </a:ext>
              </a:extLst>
            </p:cNvPr>
            <p:cNvCxnSpPr>
              <a:cxnSpLocks/>
              <a:stCxn id="56" idx="0"/>
              <a:endCxn id="5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4133F026-B916-ADA9-C1F9-389D4ADD8CEA}"/>
                </a:ext>
              </a:extLst>
            </p:cNvPr>
            <p:cNvCxnSpPr>
              <a:cxnSpLocks/>
              <a:stCxn id="54" idx="6"/>
              <a:endCxn id="5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2626015-2A7F-6078-CBBA-DDC7EE3B2DAC}"/>
              </a:ext>
            </a:extLst>
          </p:cNvPr>
          <p:cNvGrpSpPr/>
          <p:nvPr/>
        </p:nvGrpSpPr>
        <p:grpSpPr>
          <a:xfrm>
            <a:off x="3016553" y="2409367"/>
            <a:ext cx="1504649" cy="1422401"/>
            <a:chOff x="1103085" y="694266"/>
            <a:chExt cx="1504649" cy="142240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C047DD8-FAC5-3355-150A-9BDF653CE52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89D286B-674E-5BE7-5EF8-2DCE9A1122A4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41C5B89-549E-C5C2-2667-04E7CDA1C1BE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D58C061-5156-4B45-C765-43E095613F48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24BA8A3-E696-20B5-6F9A-F64B6C867922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4B7B04C3-2F60-45BF-DCA3-6583A8DDA8DA}"/>
                </a:ext>
              </a:extLst>
            </p:cNvPr>
            <p:cNvCxnSpPr>
              <a:stCxn id="75" idx="6"/>
              <a:endCxn id="7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FE33D66F-5900-C6D1-66B8-72E26C0C5A55}"/>
                </a:ext>
              </a:extLst>
            </p:cNvPr>
            <p:cNvCxnSpPr>
              <a:cxnSpLocks/>
              <a:stCxn id="78" idx="4"/>
              <a:endCxn id="7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3BC0EE11-63A7-0D86-AB58-C9352E5D41B7}"/>
                </a:ext>
              </a:extLst>
            </p:cNvPr>
            <p:cNvCxnSpPr>
              <a:cxnSpLocks/>
              <a:stCxn id="76" idx="0"/>
              <a:endCxn id="7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C0C3542-1EDD-05E2-474F-3FC7983B79E4}"/>
                </a:ext>
              </a:extLst>
            </p:cNvPr>
            <p:cNvCxnSpPr>
              <a:cxnSpLocks/>
              <a:stCxn id="74" idx="6"/>
              <a:endCxn id="7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8021A23-36B1-A6E6-7F35-A96D3A5BB682}"/>
              </a:ext>
            </a:extLst>
          </p:cNvPr>
          <p:cNvGrpSpPr/>
          <p:nvPr/>
        </p:nvGrpSpPr>
        <p:grpSpPr>
          <a:xfrm>
            <a:off x="4930019" y="2409364"/>
            <a:ext cx="1504649" cy="1422401"/>
            <a:chOff x="1103085" y="694266"/>
            <a:chExt cx="1504649" cy="1422401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EDEA036-8E88-D1CC-17D8-FBD928AE028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2B683C7-04B3-8210-D1BF-5782FA637631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2FDAB97-BB3B-96BC-F2BB-79F3C6E590D8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3238890-7A9D-EB60-F3CE-4E5EB26EB57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DABBC43F-9515-9C82-CD19-95E0B3C8C3FB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862D7645-FC49-5A67-0BB4-205366DCE3C8}"/>
                </a:ext>
              </a:extLst>
            </p:cNvPr>
            <p:cNvCxnSpPr>
              <a:stCxn id="85" idx="6"/>
              <a:endCxn id="8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D9B306A9-053C-E963-C3CB-D019483D21CB}"/>
                </a:ext>
              </a:extLst>
            </p:cNvPr>
            <p:cNvCxnSpPr>
              <a:cxnSpLocks/>
              <a:stCxn id="88" idx="4"/>
              <a:endCxn id="8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D9FEE836-2D23-9CE1-E517-C126F1ACF839}"/>
                </a:ext>
              </a:extLst>
            </p:cNvPr>
            <p:cNvCxnSpPr>
              <a:cxnSpLocks/>
              <a:stCxn id="86" idx="0"/>
              <a:endCxn id="8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B36F7182-C366-16D9-6CD8-F80AD71254F2}"/>
                </a:ext>
              </a:extLst>
            </p:cNvPr>
            <p:cNvCxnSpPr>
              <a:cxnSpLocks/>
              <a:stCxn id="84" idx="6"/>
              <a:endCxn id="8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45E044AC-0F1A-1FC4-8488-724C5F83C415}"/>
              </a:ext>
            </a:extLst>
          </p:cNvPr>
          <p:cNvGrpSpPr/>
          <p:nvPr/>
        </p:nvGrpSpPr>
        <p:grpSpPr>
          <a:xfrm>
            <a:off x="6843480" y="2409361"/>
            <a:ext cx="1504649" cy="1422401"/>
            <a:chOff x="1103085" y="694266"/>
            <a:chExt cx="1504649" cy="1422401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39D96057-8FC6-BFBC-C4EE-02150272E239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5DACCD90-FC39-DE70-0965-B599F7080180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BB6C924B-1B58-BB47-1A01-9B8A0C060B34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4EDE3A6-0A19-381B-C753-3788CEF2BF1D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AEF4BAB-CEA0-B7D6-6F42-18DDAF164102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A2821DA9-3337-A6FB-8542-3AF0B55EEC72}"/>
                </a:ext>
              </a:extLst>
            </p:cNvPr>
            <p:cNvCxnSpPr>
              <a:stCxn id="95" idx="6"/>
              <a:endCxn id="9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9F5C27FC-C4F5-E52C-8321-39003C70F666}"/>
                </a:ext>
              </a:extLst>
            </p:cNvPr>
            <p:cNvCxnSpPr>
              <a:cxnSpLocks/>
              <a:stCxn id="98" idx="4"/>
              <a:endCxn id="9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1C809A8A-5314-C44D-73B4-170D733B8D32}"/>
                </a:ext>
              </a:extLst>
            </p:cNvPr>
            <p:cNvCxnSpPr>
              <a:cxnSpLocks/>
              <a:stCxn id="96" idx="0"/>
              <a:endCxn id="9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097BED0E-E2E5-EF1C-5FB3-64E7C627F610}"/>
                </a:ext>
              </a:extLst>
            </p:cNvPr>
            <p:cNvCxnSpPr>
              <a:cxnSpLocks/>
              <a:stCxn id="94" idx="6"/>
              <a:endCxn id="9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662AA1-11AC-8CD5-9629-6CAB9E8411DB}"/>
              </a:ext>
            </a:extLst>
          </p:cNvPr>
          <p:cNvGrpSpPr/>
          <p:nvPr/>
        </p:nvGrpSpPr>
        <p:grpSpPr>
          <a:xfrm>
            <a:off x="1103085" y="4356704"/>
            <a:ext cx="1504649" cy="1422401"/>
            <a:chOff x="1103085" y="694266"/>
            <a:chExt cx="1504649" cy="1422401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E19941F-0742-BA60-1135-FF0E479B6641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F84D2E72-EF79-500F-EF08-D0360B33B021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8DB68-9404-C234-70D5-7B5D56F7EC20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B3838B7-E478-05EF-0188-95AA3B15BF50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D23A802-4331-A702-270F-8F7367D51E4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8A0968F-2D4F-C391-208C-17F0C39F2ED8}"/>
                </a:ext>
              </a:extLst>
            </p:cNvPr>
            <p:cNvCxnSpPr>
              <a:stCxn id="115" idx="6"/>
              <a:endCxn id="11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95870A6B-1AAA-976C-F9D3-6A4EFA6B6F0E}"/>
                </a:ext>
              </a:extLst>
            </p:cNvPr>
            <p:cNvCxnSpPr>
              <a:cxnSpLocks/>
              <a:stCxn id="118" idx="4"/>
              <a:endCxn id="11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5A4B2BC-251C-3127-2832-587EBE2CC0BE}"/>
                </a:ext>
              </a:extLst>
            </p:cNvPr>
            <p:cNvCxnSpPr>
              <a:cxnSpLocks/>
              <a:stCxn id="116" idx="0"/>
              <a:endCxn id="11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3191798-F78B-4206-6D52-35B87E6434DD}"/>
                </a:ext>
              </a:extLst>
            </p:cNvPr>
            <p:cNvCxnSpPr>
              <a:cxnSpLocks/>
              <a:stCxn id="114" idx="6"/>
              <a:endCxn id="11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36D3F42-9194-8E37-62AE-B3602134949F}"/>
              </a:ext>
            </a:extLst>
          </p:cNvPr>
          <p:cNvGrpSpPr/>
          <p:nvPr/>
        </p:nvGrpSpPr>
        <p:grpSpPr>
          <a:xfrm>
            <a:off x="3016553" y="4356701"/>
            <a:ext cx="1504649" cy="1422401"/>
            <a:chOff x="1103085" y="694266"/>
            <a:chExt cx="1504649" cy="1422401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7B83742A-77F9-1A82-5516-24D774BC6948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92866C4-F588-503B-20D9-8A3E5B6A8DA7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1D887F61-7C48-2F09-D854-CA044978E434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87CB5BF6-4853-8EF9-4C72-43F450527D2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4C19E0C1-39E5-F648-EAE9-1E72C260DF2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94F4D27-75CA-D222-A91A-095367375096}"/>
                </a:ext>
              </a:extLst>
            </p:cNvPr>
            <p:cNvCxnSpPr>
              <a:stCxn id="125" idx="6"/>
              <a:endCxn id="12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C40C284-16F4-F81B-F5FE-48C1E38B39E4}"/>
                </a:ext>
              </a:extLst>
            </p:cNvPr>
            <p:cNvCxnSpPr>
              <a:cxnSpLocks/>
              <a:stCxn id="128" idx="4"/>
              <a:endCxn id="12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6399C2CE-83EF-6A91-C306-166EB516DA0A}"/>
                </a:ext>
              </a:extLst>
            </p:cNvPr>
            <p:cNvCxnSpPr>
              <a:cxnSpLocks/>
              <a:stCxn id="126" idx="0"/>
              <a:endCxn id="12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CAAFEEF2-1CC7-9C47-A4B6-ACD2B704ABE2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CB63D365-1225-7F41-0FF0-76B0683752BA}"/>
              </a:ext>
            </a:extLst>
          </p:cNvPr>
          <p:cNvGrpSpPr/>
          <p:nvPr/>
        </p:nvGrpSpPr>
        <p:grpSpPr>
          <a:xfrm>
            <a:off x="4930019" y="4356698"/>
            <a:ext cx="1504649" cy="1422401"/>
            <a:chOff x="1103085" y="694266"/>
            <a:chExt cx="1504649" cy="1422401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9487B0FE-F225-555D-B0BC-3BC589DF716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C8EE8BF-8893-A626-941B-194F4B5C1965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555CD754-2088-BA32-64D5-2AD08089D61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512A4A3-E5C7-4345-3036-EB9FDAF7A4C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2BF7C71-9841-2382-7322-B5420764DF34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42A43BAA-DE6D-05FD-6B97-00F7FDF502DD}"/>
                </a:ext>
              </a:extLst>
            </p:cNvPr>
            <p:cNvCxnSpPr>
              <a:stCxn id="135" idx="6"/>
              <a:endCxn id="13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74214873-5800-0042-610F-0C5073E7A64D}"/>
                </a:ext>
              </a:extLst>
            </p:cNvPr>
            <p:cNvCxnSpPr>
              <a:cxnSpLocks/>
              <a:stCxn id="138" idx="4"/>
              <a:endCxn id="13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1D265432-4E07-B591-9638-D9F5ED3055CA}"/>
                </a:ext>
              </a:extLst>
            </p:cNvPr>
            <p:cNvCxnSpPr>
              <a:cxnSpLocks/>
              <a:stCxn id="136" idx="0"/>
              <a:endCxn id="13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D3E30AAA-29E2-00E0-7AE4-ED191871953B}"/>
                </a:ext>
              </a:extLst>
            </p:cNvPr>
            <p:cNvCxnSpPr>
              <a:cxnSpLocks/>
              <a:stCxn id="134" idx="6"/>
              <a:endCxn id="13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70A5CF8-3CD6-C5D7-5EF2-6EB5B4BDCD87}"/>
              </a:ext>
            </a:extLst>
          </p:cNvPr>
          <p:cNvGrpSpPr/>
          <p:nvPr/>
        </p:nvGrpSpPr>
        <p:grpSpPr>
          <a:xfrm>
            <a:off x="6843480" y="4356695"/>
            <a:ext cx="1504649" cy="1422401"/>
            <a:chOff x="1103085" y="694266"/>
            <a:chExt cx="1504649" cy="1422401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8AADBB60-C2CC-989A-27D0-784E86F904F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B7AEF87D-AF9C-6C9F-A72F-E64E3BEC944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48FFE0B4-61BD-EA96-B140-0228752DB32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358149A2-F1D3-EF95-B005-2577339082F9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23115A-F33B-32A5-A5D5-7681C313477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9286CCDC-4338-7ECD-9863-D30EA90B30C8}"/>
                </a:ext>
              </a:extLst>
            </p:cNvPr>
            <p:cNvCxnSpPr>
              <a:stCxn id="145" idx="6"/>
              <a:endCxn id="14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C5BEC1D9-689D-6968-F6D3-9CCBB97B6E12}"/>
                </a:ext>
              </a:extLst>
            </p:cNvPr>
            <p:cNvCxnSpPr>
              <a:cxnSpLocks/>
              <a:stCxn id="148" idx="4"/>
              <a:endCxn id="14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0A042548-B93B-92E1-0B07-1852DA3CB7B8}"/>
                </a:ext>
              </a:extLst>
            </p:cNvPr>
            <p:cNvCxnSpPr>
              <a:cxnSpLocks/>
              <a:stCxn id="146" idx="0"/>
              <a:endCxn id="14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CE5B493-2517-0344-7149-F37FD7DC6B72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86574A7-7349-64F6-D1BD-A8FF79C51A71}"/>
              </a:ext>
            </a:extLst>
          </p:cNvPr>
          <p:cNvSpPr txBox="1"/>
          <p:nvPr/>
        </p:nvSpPr>
        <p:spPr>
          <a:xfrm>
            <a:off x="-203200" y="203190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№1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353C0F30-CDCC-456F-B11D-E5892FAB3D5C}"/>
              </a:ext>
            </a:extLst>
          </p:cNvPr>
          <p:cNvSpPr txBox="1"/>
          <p:nvPr/>
        </p:nvSpPr>
        <p:spPr>
          <a:xfrm>
            <a:off x="-214086" y="2090058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№2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6FBE80C-449C-50F7-05C6-B973468AFB11}"/>
              </a:ext>
            </a:extLst>
          </p:cNvPr>
          <p:cNvSpPr txBox="1"/>
          <p:nvPr/>
        </p:nvSpPr>
        <p:spPr>
          <a:xfrm>
            <a:off x="-162076" y="3824514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№3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6FF1540-0D58-18E6-7045-1EE930955EC3}"/>
              </a:ext>
            </a:extLst>
          </p:cNvPr>
          <p:cNvGrpSpPr/>
          <p:nvPr/>
        </p:nvGrpSpPr>
        <p:grpSpPr>
          <a:xfrm>
            <a:off x="9606580" y="387035"/>
            <a:ext cx="343506" cy="1631660"/>
            <a:chOff x="9606580" y="387035"/>
            <a:chExt cx="343506" cy="163166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FD63A47-01EA-1301-72FB-27E9802DCB66}"/>
                </a:ext>
              </a:extLst>
            </p:cNvPr>
            <p:cNvSpPr/>
            <p:nvPr/>
          </p:nvSpPr>
          <p:spPr>
            <a:xfrm>
              <a:off x="9606581" y="1026038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FCC31DE-2A96-099E-6EFF-9EBFDA425427}"/>
                </a:ext>
              </a:extLst>
            </p:cNvPr>
            <p:cNvSpPr/>
            <p:nvPr/>
          </p:nvSpPr>
          <p:spPr>
            <a:xfrm>
              <a:off x="9606580" y="1675190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</a:t>
              </a: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284CE1D-0FA1-17DE-106B-283DF17070C0}"/>
                </a:ext>
              </a:extLst>
            </p:cNvPr>
            <p:cNvSpPr/>
            <p:nvPr/>
          </p:nvSpPr>
          <p:spPr>
            <a:xfrm>
              <a:off x="9606580" y="387035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0</a:t>
              </a:r>
            </a:p>
          </p:txBody>
        </p:sp>
      </p:grp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96A4E701-3018-7BFD-E302-B2F9132D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01313"/>
              </p:ext>
            </p:extLst>
          </p:nvPr>
        </p:nvGraphicFramePr>
        <p:xfrm>
          <a:off x="4748562" y="805532"/>
          <a:ext cx="4277445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5489">
                  <a:extLst>
                    <a:ext uri="{9D8B030D-6E8A-4147-A177-3AD203B41FA5}">
                      <a16:colId xmlns:a16="http://schemas.microsoft.com/office/drawing/2014/main" val="3827203359"/>
                    </a:ext>
                  </a:extLst>
                </a:gridCol>
                <a:gridCol w="855489">
                  <a:extLst>
                    <a:ext uri="{9D8B030D-6E8A-4147-A177-3AD203B41FA5}">
                      <a16:colId xmlns:a16="http://schemas.microsoft.com/office/drawing/2014/main" val="947331307"/>
                    </a:ext>
                  </a:extLst>
                </a:gridCol>
                <a:gridCol w="855489">
                  <a:extLst>
                    <a:ext uri="{9D8B030D-6E8A-4147-A177-3AD203B41FA5}">
                      <a16:colId xmlns:a16="http://schemas.microsoft.com/office/drawing/2014/main" val="3191523623"/>
                    </a:ext>
                  </a:extLst>
                </a:gridCol>
                <a:gridCol w="855489">
                  <a:extLst>
                    <a:ext uri="{9D8B030D-6E8A-4147-A177-3AD203B41FA5}">
                      <a16:colId xmlns:a16="http://schemas.microsoft.com/office/drawing/2014/main" val="1174994050"/>
                    </a:ext>
                  </a:extLst>
                </a:gridCol>
                <a:gridCol w="855489">
                  <a:extLst>
                    <a:ext uri="{9D8B030D-6E8A-4147-A177-3AD203B41FA5}">
                      <a16:colId xmlns:a16="http://schemas.microsoft.com/office/drawing/2014/main" val="2791530873"/>
                    </a:ext>
                  </a:extLst>
                </a:gridCol>
              </a:tblGrid>
              <a:tr h="364431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429829"/>
                  </a:ext>
                </a:extLst>
              </a:tr>
              <a:tr h="364431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41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18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4DE86DF6-9020-25A4-B47D-914E8860C6FB}"/>
              </a:ext>
            </a:extLst>
          </p:cNvPr>
          <p:cNvGrpSpPr/>
          <p:nvPr/>
        </p:nvGrpSpPr>
        <p:grpSpPr>
          <a:xfrm>
            <a:off x="1103085" y="2409370"/>
            <a:ext cx="1504649" cy="1422401"/>
            <a:chOff x="1103085" y="694266"/>
            <a:chExt cx="1504649" cy="142240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BBD9ED8-068D-71FA-8601-0AE42A2DCB7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490C0AF-B17F-2EF7-EF0F-10A002B7976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D711EFA-00B7-8EED-C67E-46BADEF2BA9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E55FC8F-1D90-1229-51AB-8544DDFA2027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0D73C80-2517-90F4-9604-A058534865C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725EEFCE-993E-46B3-A510-9B8B71E80DDA}"/>
                </a:ext>
              </a:extLst>
            </p:cNvPr>
            <p:cNvCxnSpPr>
              <a:stCxn id="55" idx="6"/>
              <a:endCxn id="5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5870080-23C6-2CFA-2830-8FCF0E4CD9B4}"/>
                </a:ext>
              </a:extLst>
            </p:cNvPr>
            <p:cNvCxnSpPr>
              <a:cxnSpLocks/>
              <a:stCxn id="58" idx="4"/>
              <a:endCxn id="5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1EE072C-17C1-B21D-77C5-DC7F1AD5829B}"/>
                </a:ext>
              </a:extLst>
            </p:cNvPr>
            <p:cNvCxnSpPr>
              <a:cxnSpLocks/>
              <a:stCxn id="56" idx="0"/>
              <a:endCxn id="5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4133F026-B916-ADA9-C1F9-389D4ADD8CEA}"/>
                </a:ext>
              </a:extLst>
            </p:cNvPr>
            <p:cNvCxnSpPr>
              <a:cxnSpLocks/>
              <a:stCxn id="54" idx="6"/>
              <a:endCxn id="5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2626015-2A7F-6078-CBBA-DDC7EE3B2DAC}"/>
              </a:ext>
            </a:extLst>
          </p:cNvPr>
          <p:cNvGrpSpPr/>
          <p:nvPr/>
        </p:nvGrpSpPr>
        <p:grpSpPr>
          <a:xfrm>
            <a:off x="3016553" y="2409367"/>
            <a:ext cx="1504649" cy="1422401"/>
            <a:chOff x="1103085" y="694266"/>
            <a:chExt cx="1504649" cy="142240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C047DD8-FAC5-3355-150A-9BDF653CE52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89D286B-674E-5BE7-5EF8-2DCE9A1122A4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41C5B89-549E-C5C2-2667-04E7CDA1C1BE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D58C061-5156-4B45-C765-43E095613F48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24BA8A3-E696-20B5-6F9A-F64B6C867922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4B7B04C3-2F60-45BF-DCA3-6583A8DDA8DA}"/>
                </a:ext>
              </a:extLst>
            </p:cNvPr>
            <p:cNvCxnSpPr>
              <a:stCxn id="75" idx="6"/>
              <a:endCxn id="7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FE33D66F-5900-C6D1-66B8-72E26C0C5A55}"/>
                </a:ext>
              </a:extLst>
            </p:cNvPr>
            <p:cNvCxnSpPr>
              <a:cxnSpLocks/>
              <a:stCxn id="78" idx="4"/>
              <a:endCxn id="7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3BC0EE11-63A7-0D86-AB58-C9352E5D41B7}"/>
                </a:ext>
              </a:extLst>
            </p:cNvPr>
            <p:cNvCxnSpPr>
              <a:cxnSpLocks/>
              <a:stCxn id="76" idx="0"/>
              <a:endCxn id="7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C0C3542-1EDD-05E2-474F-3FC7983B79E4}"/>
                </a:ext>
              </a:extLst>
            </p:cNvPr>
            <p:cNvCxnSpPr>
              <a:cxnSpLocks/>
              <a:stCxn id="74" idx="6"/>
              <a:endCxn id="7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8021A23-36B1-A6E6-7F35-A96D3A5BB682}"/>
              </a:ext>
            </a:extLst>
          </p:cNvPr>
          <p:cNvGrpSpPr/>
          <p:nvPr/>
        </p:nvGrpSpPr>
        <p:grpSpPr>
          <a:xfrm>
            <a:off x="4930019" y="2409364"/>
            <a:ext cx="1504649" cy="1422401"/>
            <a:chOff x="1103085" y="694266"/>
            <a:chExt cx="1504649" cy="1422401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EDEA036-8E88-D1CC-17D8-FBD928AE028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2B683C7-04B3-8210-D1BF-5782FA637631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2FDAB97-BB3B-96BC-F2BB-79F3C6E590D8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3238890-7A9D-EB60-F3CE-4E5EB26EB57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DABBC43F-9515-9C82-CD19-95E0B3C8C3FB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862D7645-FC49-5A67-0BB4-205366DCE3C8}"/>
                </a:ext>
              </a:extLst>
            </p:cNvPr>
            <p:cNvCxnSpPr>
              <a:stCxn id="85" idx="6"/>
              <a:endCxn id="8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D9B306A9-053C-E963-C3CB-D019483D21CB}"/>
                </a:ext>
              </a:extLst>
            </p:cNvPr>
            <p:cNvCxnSpPr>
              <a:cxnSpLocks/>
              <a:stCxn id="88" idx="4"/>
              <a:endCxn id="8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D9FEE836-2D23-9CE1-E517-C126F1ACF839}"/>
                </a:ext>
              </a:extLst>
            </p:cNvPr>
            <p:cNvCxnSpPr>
              <a:cxnSpLocks/>
              <a:stCxn id="86" idx="0"/>
              <a:endCxn id="8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B36F7182-C366-16D9-6CD8-F80AD71254F2}"/>
                </a:ext>
              </a:extLst>
            </p:cNvPr>
            <p:cNvCxnSpPr>
              <a:cxnSpLocks/>
              <a:stCxn id="84" idx="6"/>
              <a:endCxn id="8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45E044AC-0F1A-1FC4-8488-724C5F83C415}"/>
              </a:ext>
            </a:extLst>
          </p:cNvPr>
          <p:cNvGrpSpPr/>
          <p:nvPr/>
        </p:nvGrpSpPr>
        <p:grpSpPr>
          <a:xfrm>
            <a:off x="6843480" y="2409361"/>
            <a:ext cx="1504649" cy="1422401"/>
            <a:chOff x="1103085" y="694266"/>
            <a:chExt cx="1504649" cy="1422401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39D96057-8FC6-BFBC-C4EE-02150272E239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5DACCD90-FC39-DE70-0965-B599F7080180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BB6C924B-1B58-BB47-1A01-9B8A0C060B34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4EDE3A6-0A19-381B-C753-3788CEF2BF1D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AEF4BAB-CEA0-B7D6-6F42-18DDAF164102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A2821DA9-3337-A6FB-8542-3AF0B55EEC72}"/>
                </a:ext>
              </a:extLst>
            </p:cNvPr>
            <p:cNvCxnSpPr>
              <a:stCxn id="95" idx="6"/>
              <a:endCxn id="9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9F5C27FC-C4F5-E52C-8321-39003C70F666}"/>
                </a:ext>
              </a:extLst>
            </p:cNvPr>
            <p:cNvCxnSpPr>
              <a:cxnSpLocks/>
              <a:stCxn id="98" idx="4"/>
              <a:endCxn id="9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1C809A8A-5314-C44D-73B4-170D733B8D32}"/>
                </a:ext>
              </a:extLst>
            </p:cNvPr>
            <p:cNvCxnSpPr>
              <a:cxnSpLocks/>
              <a:stCxn id="96" idx="0"/>
              <a:endCxn id="9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097BED0E-E2E5-EF1C-5FB3-64E7C627F610}"/>
                </a:ext>
              </a:extLst>
            </p:cNvPr>
            <p:cNvCxnSpPr>
              <a:cxnSpLocks/>
              <a:stCxn id="94" idx="6"/>
              <a:endCxn id="9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662AA1-11AC-8CD5-9629-6CAB9E8411DB}"/>
              </a:ext>
            </a:extLst>
          </p:cNvPr>
          <p:cNvGrpSpPr/>
          <p:nvPr/>
        </p:nvGrpSpPr>
        <p:grpSpPr>
          <a:xfrm>
            <a:off x="1103085" y="4356704"/>
            <a:ext cx="1504649" cy="1422401"/>
            <a:chOff x="1103085" y="694266"/>
            <a:chExt cx="1504649" cy="1422401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E19941F-0742-BA60-1135-FF0E479B6641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F84D2E72-EF79-500F-EF08-D0360B33B021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8DB68-9404-C234-70D5-7B5D56F7EC20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B3838B7-E478-05EF-0188-95AA3B15BF50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D23A802-4331-A702-270F-8F7367D51E4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8A0968F-2D4F-C391-208C-17F0C39F2ED8}"/>
                </a:ext>
              </a:extLst>
            </p:cNvPr>
            <p:cNvCxnSpPr>
              <a:stCxn id="115" idx="6"/>
              <a:endCxn id="11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95870A6B-1AAA-976C-F9D3-6A4EFA6B6F0E}"/>
                </a:ext>
              </a:extLst>
            </p:cNvPr>
            <p:cNvCxnSpPr>
              <a:cxnSpLocks/>
              <a:stCxn id="118" idx="4"/>
              <a:endCxn id="11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5A4B2BC-251C-3127-2832-587EBE2CC0BE}"/>
                </a:ext>
              </a:extLst>
            </p:cNvPr>
            <p:cNvCxnSpPr>
              <a:cxnSpLocks/>
              <a:stCxn id="116" idx="0"/>
              <a:endCxn id="11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3191798-F78B-4206-6D52-35B87E6434DD}"/>
                </a:ext>
              </a:extLst>
            </p:cNvPr>
            <p:cNvCxnSpPr>
              <a:cxnSpLocks/>
              <a:stCxn id="114" idx="6"/>
              <a:endCxn id="11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36D3F42-9194-8E37-62AE-B3602134949F}"/>
              </a:ext>
            </a:extLst>
          </p:cNvPr>
          <p:cNvGrpSpPr/>
          <p:nvPr/>
        </p:nvGrpSpPr>
        <p:grpSpPr>
          <a:xfrm>
            <a:off x="3016553" y="4356701"/>
            <a:ext cx="1504649" cy="1422401"/>
            <a:chOff x="1103085" y="694266"/>
            <a:chExt cx="1504649" cy="1422401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7B83742A-77F9-1A82-5516-24D774BC6948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92866C4-F588-503B-20D9-8A3E5B6A8DA7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1D887F61-7C48-2F09-D854-CA044978E434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87CB5BF6-4853-8EF9-4C72-43F450527D2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4C19E0C1-39E5-F648-EAE9-1E72C260DF2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94F4D27-75CA-D222-A91A-095367375096}"/>
                </a:ext>
              </a:extLst>
            </p:cNvPr>
            <p:cNvCxnSpPr>
              <a:stCxn id="125" idx="6"/>
              <a:endCxn id="12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C40C284-16F4-F81B-F5FE-48C1E38B39E4}"/>
                </a:ext>
              </a:extLst>
            </p:cNvPr>
            <p:cNvCxnSpPr>
              <a:cxnSpLocks/>
              <a:stCxn id="128" idx="4"/>
              <a:endCxn id="12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6399C2CE-83EF-6A91-C306-166EB516DA0A}"/>
                </a:ext>
              </a:extLst>
            </p:cNvPr>
            <p:cNvCxnSpPr>
              <a:cxnSpLocks/>
              <a:stCxn id="126" idx="0"/>
              <a:endCxn id="12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CAAFEEF2-1CC7-9C47-A4B6-ACD2B704ABE2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CB63D365-1225-7F41-0FF0-76B0683752BA}"/>
              </a:ext>
            </a:extLst>
          </p:cNvPr>
          <p:cNvGrpSpPr/>
          <p:nvPr/>
        </p:nvGrpSpPr>
        <p:grpSpPr>
          <a:xfrm>
            <a:off x="4930019" y="4356698"/>
            <a:ext cx="1504649" cy="1422401"/>
            <a:chOff x="1103085" y="694266"/>
            <a:chExt cx="1504649" cy="1422401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9487B0FE-F225-555D-B0BC-3BC589DF716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C8EE8BF-8893-A626-941B-194F4B5C1965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555CD754-2088-BA32-64D5-2AD08089D61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512A4A3-E5C7-4345-3036-EB9FDAF7A4C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2BF7C71-9841-2382-7322-B5420764DF34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42A43BAA-DE6D-05FD-6B97-00F7FDF502DD}"/>
                </a:ext>
              </a:extLst>
            </p:cNvPr>
            <p:cNvCxnSpPr>
              <a:stCxn id="135" idx="6"/>
              <a:endCxn id="13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74214873-5800-0042-610F-0C5073E7A64D}"/>
                </a:ext>
              </a:extLst>
            </p:cNvPr>
            <p:cNvCxnSpPr>
              <a:cxnSpLocks/>
              <a:stCxn id="138" idx="4"/>
              <a:endCxn id="13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1D265432-4E07-B591-9638-D9F5ED3055CA}"/>
                </a:ext>
              </a:extLst>
            </p:cNvPr>
            <p:cNvCxnSpPr>
              <a:cxnSpLocks/>
              <a:stCxn id="136" idx="0"/>
              <a:endCxn id="13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D3E30AAA-29E2-00E0-7AE4-ED191871953B}"/>
                </a:ext>
              </a:extLst>
            </p:cNvPr>
            <p:cNvCxnSpPr>
              <a:cxnSpLocks/>
              <a:stCxn id="134" idx="6"/>
              <a:endCxn id="13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70A5CF8-3CD6-C5D7-5EF2-6EB5B4BDCD87}"/>
              </a:ext>
            </a:extLst>
          </p:cNvPr>
          <p:cNvGrpSpPr/>
          <p:nvPr/>
        </p:nvGrpSpPr>
        <p:grpSpPr>
          <a:xfrm>
            <a:off x="6843480" y="4356695"/>
            <a:ext cx="1504649" cy="1422401"/>
            <a:chOff x="1103085" y="694266"/>
            <a:chExt cx="1504649" cy="1422401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8AADBB60-C2CC-989A-27D0-784E86F904F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B7AEF87D-AF9C-6C9F-A72F-E64E3BEC944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48FFE0B4-61BD-EA96-B140-0228752DB32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358149A2-F1D3-EF95-B005-2577339082F9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23115A-F33B-32A5-A5D5-7681C313477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9286CCDC-4338-7ECD-9863-D30EA90B30C8}"/>
                </a:ext>
              </a:extLst>
            </p:cNvPr>
            <p:cNvCxnSpPr>
              <a:stCxn id="145" idx="6"/>
              <a:endCxn id="14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C5BEC1D9-689D-6968-F6D3-9CCBB97B6E12}"/>
                </a:ext>
              </a:extLst>
            </p:cNvPr>
            <p:cNvCxnSpPr>
              <a:cxnSpLocks/>
              <a:stCxn id="148" idx="4"/>
              <a:endCxn id="14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0A042548-B93B-92E1-0B07-1852DA3CB7B8}"/>
                </a:ext>
              </a:extLst>
            </p:cNvPr>
            <p:cNvCxnSpPr>
              <a:cxnSpLocks/>
              <a:stCxn id="146" idx="0"/>
              <a:endCxn id="14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CE5B493-2517-0344-7149-F37FD7DC6B72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86574A7-7349-64F6-D1BD-A8FF79C51A71}"/>
              </a:ext>
            </a:extLst>
          </p:cNvPr>
          <p:cNvSpPr txBox="1"/>
          <p:nvPr/>
        </p:nvSpPr>
        <p:spPr>
          <a:xfrm>
            <a:off x="-203200" y="203190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№4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353C0F30-CDCC-456F-B11D-E5892FAB3D5C}"/>
              </a:ext>
            </a:extLst>
          </p:cNvPr>
          <p:cNvSpPr txBox="1"/>
          <p:nvPr/>
        </p:nvSpPr>
        <p:spPr>
          <a:xfrm>
            <a:off x="-214086" y="2090058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№5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6FBE80C-449C-50F7-05C6-B973468AFB11}"/>
              </a:ext>
            </a:extLst>
          </p:cNvPr>
          <p:cNvSpPr txBox="1"/>
          <p:nvPr/>
        </p:nvSpPr>
        <p:spPr>
          <a:xfrm>
            <a:off x="-162076" y="3824514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№6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1E20DE8-4E43-0468-D5EC-4E95510B0666}"/>
              </a:ext>
            </a:extLst>
          </p:cNvPr>
          <p:cNvGrpSpPr/>
          <p:nvPr/>
        </p:nvGrpSpPr>
        <p:grpSpPr>
          <a:xfrm>
            <a:off x="1103085" y="616841"/>
            <a:ext cx="1504649" cy="1422401"/>
            <a:chOff x="1103085" y="694266"/>
            <a:chExt cx="1504649" cy="1422401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F121CD5-FFC7-71B2-7A64-C4781C59073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C5EE029-714D-8C9B-172D-60FE1F74C1C8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4E1DB46-E8FC-AD44-D424-73504F522CAE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CE2AA58-4EC2-BBDE-E024-FB91AD415C14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C7D8298-BF81-630B-32D3-4F573D1B7DF6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BD5FA03-9F71-FD59-1A85-E757AE3A6748}"/>
                </a:ext>
              </a:extLst>
            </p:cNvPr>
            <p:cNvCxnSpPr>
              <a:stCxn id="9" idx="6"/>
              <a:endCxn id="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77BE8DE-1DD8-C36E-7040-13DCA51327E1}"/>
                </a:ext>
              </a:extLst>
            </p:cNvPr>
            <p:cNvCxnSpPr>
              <a:cxnSpLocks/>
              <a:stCxn id="16" idx="4"/>
              <a:endCxn id="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E576F65-03F6-7CE6-B963-D922861E3ABA}"/>
                </a:ext>
              </a:extLst>
            </p:cNvPr>
            <p:cNvCxnSpPr>
              <a:cxnSpLocks/>
              <a:stCxn id="11" idx="0"/>
              <a:endCxn id="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8A674CB-F315-44EA-97CD-353935A955E3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22174C2-62A3-34AF-ACEF-92FE994D2347}"/>
              </a:ext>
            </a:extLst>
          </p:cNvPr>
          <p:cNvGrpSpPr/>
          <p:nvPr/>
        </p:nvGrpSpPr>
        <p:grpSpPr>
          <a:xfrm>
            <a:off x="3016553" y="616838"/>
            <a:ext cx="1504649" cy="1422401"/>
            <a:chOff x="1103085" y="694266"/>
            <a:chExt cx="1504649" cy="1422401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78B721C-2312-EBDD-4E2C-5646EBC4AED8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004B39F-5BB8-8A0C-0A33-CC44AB891679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571B7BA-6C09-C633-2CB1-A8F479BBE19F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4B4A20D-B629-15FC-93E9-93A57909027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6B0BFDE-EA12-B6D7-8B48-A3FC40D5B479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573E1BE-1EEC-8503-CD7E-728B186C8ABA}"/>
                </a:ext>
              </a:extLst>
            </p:cNvPr>
            <p:cNvCxnSpPr>
              <a:stCxn id="24" idx="6"/>
              <a:endCxn id="2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909D5F1-FFCF-487D-792A-3BF4C9D63AA5}"/>
                </a:ext>
              </a:extLst>
            </p:cNvPr>
            <p:cNvCxnSpPr>
              <a:cxnSpLocks/>
              <a:stCxn id="27" idx="4"/>
              <a:endCxn id="2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AFDAC0C-35B8-D083-4885-FC9502B480DE}"/>
                </a:ext>
              </a:extLst>
            </p:cNvPr>
            <p:cNvCxnSpPr>
              <a:cxnSpLocks/>
              <a:stCxn id="25" idx="0"/>
              <a:endCxn id="2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7DAFE2A-B7F6-26BC-C23A-FF36FAFF966F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AB808B3-2889-EE78-B5E3-B0D1CFAB14DD}"/>
              </a:ext>
            </a:extLst>
          </p:cNvPr>
          <p:cNvGrpSpPr/>
          <p:nvPr/>
        </p:nvGrpSpPr>
        <p:grpSpPr>
          <a:xfrm>
            <a:off x="4930019" y="616835"/>
            <a:ext cx="1504649" cy="1422401"/>
            <a:chOff x="1103085" y="694266"/>
            <a:chExt cx="1504649" cy="1422401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A3465B6-821B-274E-6654-E2F58C44699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430CAF0-690A-907D-81C8-926D6AB0A990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98B14D8-738E-7275-D061-B27866BD1017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DF8A028-B33E-3457-B7F3-3084453525E7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6F739FF-530F-8ACF-2FE6-6AA4277EDAC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D3F740A-D1BA-6B61-0ADE-5F02DF8755A2}"/>
                </a:ext>
              </a:extLst>
            </p:cNvPr>
            <p:cNvCxnSpPr>
              <a:stCxn id="34" idx="6"/>
              <a:endCxn id="3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CB61AF4-3EB6-EC58-69F4-0CDEEE1B9140}"/>
                </a:ext>
              </a:extLst>
            </p:cNvPr>
            <p:cNvCxnSpPr>
              <a:cxnSpLocks/>
              <a:stCxn id="37" idx="4"/>
              <a:endCxn id="3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EFCA18B3-6C66-E947-EBFF-45C163127CA5}"/>
                </a:ext>
              </a:extLst>
            </p:cNvPr>
            <p:cNvCxnSpPr>
              <a:cxnSpLocks/>
              <a:stCxn id="35" idx="0"/>
              <a:endCxn id="3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4746110-52FC-8295-C4C4-270D316927E4}"/>
                </a:ext>
              </a:extLst>
            </p:cNvPr>
            <p:cNvCxnSpPr>
              <a:cxnSpLocks/>
              <a:stCxn id="33" idx="6"/>
              <a:endCxn id="36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77D8C2-F422-D93A-ADC3-BA729FF11FC9}"/>
              </a:ext>
            </a:extLst>
          </p:cNvPr>
          <p:cNvGrpSpPr/>
          <p:nvPr/>
        </p:nvGrpSpPr>
        <p:grpSpPr>
          <a:xfrm>
            <a:off x="6810822" y="616811"/>
            <a:ext cx="1504649" cy="1422401"/>
            <a:chOff x="1103085" y="694266"/>
            <a:chExt cx="1504649" cy="1422401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09ABCCA-4063-0B73-05AB-BF4F69E6CC70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66826CDD-1BDA-63E3-0447-EA0917B720E6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800A208-86CB-1B41-20E9-B6649EA872D7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A8D36DA-8E5D-8974-331B-24210F30B963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D7826916-07FD-6A48-3145-E586FEB30820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9F6EC21-FFBC-4C64-25CB-373654842EF5}"/>
                </a:ext>
              </a:extLst>
            </p:cNvPr>
            <p:cNvCxnSpPr>
              <a:stCxn id="44" idx="6"/>
              <a:endCxn id="4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9D20C23-215E-6692-AAD8-6CED57006C54}"/>
                </a:ext>
              </a:extLst>
            </p:cNvPr>
            <p:cNvCxnSpPr>
              <a:cxnSpLocks/>
              <a:stCxn id="47" idx="4"/>
              <a:endCxn id="4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22A63D9-1577-25A3-496B-3E3F2A7A5729}"/>
                </a:ext>
              </a:extLst>
            </p:cNvPr>
            <p:cNvCxnSpPr>
              <a:cxnSpLocks/>
              <a:stCxn id="45" idx="0"/>
              <a:endCxn id="4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7CC1308-0355-7F48-E840-AC9FFDC1BD5A}"/>
                </a:ext>
              </a:extLst>
            </p:cNvPr>
            <p:cNvCxnSpPr>
              <a:cxnSpLocks/>
              <a:stCxn id="43" idx="6"/>
              <a:endCxn id="46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2D13F5D-105A-28A0-40AD-5FA657538E77}"/>
              </a:ext>
            </a:extLst>
          </p:cNvPr>
          <p:cNvGrpSpPr/>
          <p:nvPr/>
        </p:nvGrpSpPr>
        <p:grpSpPr>
          <a:xfrm>
            <a:off x="8585187" y="616829"/>
            <a:ext cx="1504649" cy="1422401"/>
            <a:chOff x="1103085" y="694266"/>
            <a:chExt cx="1504649" cy="1422401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0699C06F-1EFE-DE2F-FDCE-D46D95B5C79B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C5367D8-4C48-CF23-EBF0-39C8989D6B15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4FF99CA-3D48-D356-2F4E-470BF77624B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C5F096F-0C1B-4D81-AFA5-FFDCC51A9E02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EB489B7-945F-5938-BDA9-AF370B1CB772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14B7EB5-7803-EF82-87D3-78AD3B8EFCAC}"/>
                </a:ext>
              </a:extLst>
            </p:cNvPr>
            <p:cNvCxnSpPr>
              <a:stCxn id="64" idx="6"/>
              <a:endCxn id="6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FED66C0B-A5A8-74F7-9894-2305BD2BB01B}"/>
                </a:ext>
              </a:extLst>
            </p:cNvPr>
            <p:cNvCxnSpPr>
              <a:cxnSpLocks/>
              <a:stCxn id="67" idx="4"/>
              <a:endCxn id="6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BF52643-8E60-B281-9225-A87AF0AC591A}"/>
                </a:ext>
              </a:extLst>
            </p:cNvPr>
            <p:cNvCxnSpPr>
              <a:cxnSpLocks/>
              <a:stCxn id="65" idx="0"/>
              <a:endCxn id="6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94E850E2-4196-6760-C2AB-6A29338F0441}"/>
                </a:ext>
              </a:extLst>
            </p:cNvPr>
            <p:cNvCxnSpPr>
              <a:cxnSpLocks/>
              <a:stCxn id="63" idx="6"/>
              <a:endCxn id="66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6279C6D-92AD-EF55-0F4F-DCF39AC0A013}"/>
              </a:ext>
            </a:extLst>
          </p:cNvPr>
          <p:cNvGrpSpPr/>
          <p:nvPr/>
        </p:nvGrpSpPr>
        <p:grpSpPr>
          <a:xfrm>
            <a:off x="10261595" y="616826"/>
            <a:ext cx="1504649" cy="1422401"/>
            <a:chOff x="1103085" y="694266"/>
            <a:chExt cx="1504649" cy="1422401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31D4B489-54C6-CD89-65EF-EBE687ADEBE3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47A346D1-1774-48D4-BB6A-85EDFA3AE2A0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9DE8C57B-0E25-E8FD-0B83-A409CBBB5AF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9076F238-2D1B-1C8C-9BFE-BDB934EBA5E4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7F7629A6-76D8-54E8-7E2D-C0EF68B56AF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D78B5251-E858-E89C-E13F-9F5503E6FD24}"/>
                </a:ext>
              </a:extLst>
            </p:cNvPr>
            <p:cNvCxnSpPr>
              <a:stCxn id="104" idx="6"/>
              <a:endCxn id="10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52E3FA29-A232-23F9-1677-9FF785776CEB}"/>
                </a:ext>
              </a:extLst>
            </p:cNvPr>
            <p:cNvCxnSpPr>
              <a:cxnSpLocks/>
              <a:stCxn id="107" idx="4"/>
              <a:endCxn id="10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DC241F80-09DA-2CF7-9B6F-FEB12E0A707D}"/>
                </a:ext>
              </a:extLst>
            </p:cNvPr>
            <p:cNvCxnSpPr>
              <a:cxnSpLocks/>
              <a:stCxn id="105" idx="0"/>
              <a:endCxn id="10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BB877609-ADF2-ADF5-7166-8D08F6BF3680}"/>
                </a:ext>
              </a:extLst>
            </p:cNvPr>
            <p:cNvCxnSpPr>
              <a:cxnSpLocks/>
              <a:stCxn id="103" idx="6"/>
              <a:endCxn id="106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6A3808BA-901B-1ADC-5D6C-1B5ADEE0F45B}"/>
              </a:ext>
            </a:extLst>
          </p:cNvPr>
          <p:cNvGrpSpPr/>
          <p:nvPr/>
        </p:nvGrpSpPr>
        <p:grpSpPr>
          <a:xfrm>
            <a:off x="8585184" y="2457748"/>
            <a:ext cx="1504649" cy="1422401"/>
            <a:chOff x="1103085" y="694266"/>
            <a:chExt cx="1504649" cy="1422401"/>
          </a:xfrm>
        </p:grpSpPr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C718A855-E181-2974-26FD-996C2B5CF2EA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0ABF4620-BEC2-FEA4-81DC-423A829BCD4D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06F9100C-A1B9-4E4D-FEF8-C76DF113A237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7A15A7EA-9F4B-86ED-C3B1-050A4B8BD35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ECD6DB78-1C71-6360-CB67-B457EE408254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0C3E33C4-36EF-8B98-2749-413883D396A7}"/>
                </a:ext>
              </a:extLst>
            </p:cNvPr>
            <p:cNvCxnSpPr>
              <a:stCxn id="157" idx="6"/>
              <a:endCxn id="15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152D8C1A-74B5-07EB-70F6-F197933D3D08}"/>
                </a:ext>
              </a:extLst>
            </p:cNvPr>
            <p:cNvCxnSpPr>
              <a:cxnSpLocks/>
              <a:stCxn id="160" idx="4"/>
              <a:endCxn id="15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AC92F70B-8921-435F-1AD2-0B48460CA786}"/>
                </a:ext>
              </a:extLst>
            </p:cNvPr>
            <p:cNvCxnSpPr>
              <a:cxnSpLocks/>
              <a:stCxn id="158" idx="0"/>
              <a:endCxn id="15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7D0CCD1B-5A7E-C3EF-F10A-D20B7E653644}"/>
                </a:ext>
              </a:extLst>
            </p:cNvPr>
            <p:cNvCxnSpPr>
              <a:cxnSpLocks/>
              <a:stCxn id="156" idx="6"/>
              <a:endCxn id="15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7BE3EB2-55EF-9CCD-D1B0-A28774A094DC}"/>
              </a:ext>
            </a:extLst>
          </p:cNvPr>
          <p:cNvGrpSpPr/>
          <p:nvPr/>
        </p:nvGrpSpPr>
        <p:grpSpPr>
          <a:xfrm>
            <a:off x="10261595" y="2457748"/>
            <a:ext cx="1504649" cy="1422401"/>
            <a:chOff x="1103085" y="694266"/>
            <a:chExt cx="1504649" cy="1422401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F74232F7-E3BA-F04A-9DA9-4AFBF495319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CFD49F33-8675-E53F-7954-3302CF8D20F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F039955D-7BDA-436E-BFCE-1E71430414CF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2B33C882-DA11-7C60-53B3-DD84F7E73A0D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0469CEAF-830A-A476-1028-D2A48D53AFD3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D34FEBAB-4632-A577-5744-616FBE2BB66A}"/>
                </a:ext>
              </a:extLst>
            </p:cNvPr>
            <p:cNvCxnSpPr>
              <a:stCxn id="167" idx="6"/>
              <a:endCxn id="16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26D2D667-7867-1390-B36C-91A00FDD3F80}"/>
                </a:ext>
              </a:extLst>
            </p:cNvPr>
            <p:cNvCxnSpPr>
              <a:cxnSpLocks/>
              <a:stCxn id="170" idx="4"/>
              <a:endCxn id="16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90E3AECE-11FE-7C06-8773-240BA9E36103}"/>
                </a:ext>
              </a:extLst>
            </p:cNvPr>
            <p:cNvCxnSpPr>
              <a:cxnSpLocks/>
              <a:stCxn id="168" idx="0"/>
              <a:endCxn id="16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5A8BB437-255E-5007-4B41-A78D7D9F1705}"/>
                </a:ext>
              </a:extLst>
            </p:cNvPr>
            <p:cNvCxnSpPr>
              <a:cxnSpLocks/>
              <a:stCxn id="166" idx="6"/>
              <a:endCxn id="16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6F482F1F-C3EF-BB8A-16FA-9A8D0B74A21E}"/>
              </a:ext>
            </a:extLst>
          </p:cNvPr>
          <p:cNvGrpSpPr/>
          <p:nvPr/>
        </p:nvGrpSpPr>
        <p:grpSpPr>
          <a:xfrm>
            <a:off x="8585181" y="4356695"/>
            <a:ext cx="1504649" cy="1422401"/>
            <a:chOff x="1103085" y="694266"/>
            <a:chExt cx="1504649" cy="1422401"/>
          </a:xfrm>
        </p:grpSpPr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2968D7DF-9040-2894-6B54-D29C60C59C1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09361BD9-CD50-72C9-973E-FF3BC3DAD134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0C2C930C-0C10-5239-3ADA-3A799E2C9DD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23E73D8E-E99D-1907-0023-F95DDAE8068F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46E616E9-76C4-69B7-6E8E-5FCE6DB3E4A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BE56A79A-5226-4821-76C5-31474DD481B1}"/>
                </a:ext>
              </a:extLst>
            </p:cNvPr>
            <p:cNvCxnSpPr>
              <a:stCxn id="177" idx="6"/>
              <a:endCxn id="17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27E0B0FD-7384-F4ED-3C3B-ADEA6C0723FA}"/>
                </a:ext>
              </a:extLst>
            </p:cNvPr>
            <p:cNvCxnSpPr>
              <a:cxnSpLocks/>
              <a:stCxn id="180" idx="4"/>
              <a:endCxn id="17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D035DA39-76FE-92B7-7A08-6C5A5136CFFD}"/>
                </a:ext>
              </a:extLst>
            </p:cNvPr>
            <p:cNvCxnSpPr>
              <a:cxnSpLocks/>
              <a:stCxn id="178" idx="0"/>
              <a:endCxn id="17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54BC9845-F8A1-D2EB-B6EA-1D0D9C756D68}"/>
                </a:ext>
              </a:extLst>
            </p:cNvPr>
            <p:cNvCxnSpPr>
              <a:cxnSpLocks/>
              <a:stCxn id="176" idx="6"/>
              <a:endCxn id="17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7AB03907-BA51-76D4-E9B9-DBC3BE3CD8D9}"/>
              </a:ext>
            </a:extLst>
          </p:cNvPr>
          <p:cNvGrpSpPr/>
          <p:nvPr/>
        </p:nvGrpSpPr>
        <p:grpSpPr>
          <a:xfrm>
            <a:off x="10326878" y="4356695"/>
            <a:ext cx="1504649" cy="1422401"/>
            <a:chOff x="1103085" y="694266"/>
            <a:chExt cx="1504649" cy="1422401"/>
          </a:xfrm>
        </p:grpSpPr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5A09385F-534A-2365-3C48-164C8B374602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D801350A-BB2C-69B3-18C5-B919D2A9AF3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1B42B2CC-ABC0-F056-2705-FCFBA92ED7EE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A968B66B-106A-7A98-EB3C-3D67F0476133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F848C0E6-3939-767E-904B-9A83D9CC941C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72F14D0D-8F81-1486-C8DE-715998697724}"/>
                </a:ext>
              </a:extLst>
            </p:cNvPr>
            <p:cNvCxnSpPr>
              <a:stCxn id="187" idx="6"/>
              <a:endCxn id="18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9D50F9C0-2C93-A9EF-70DE-D2FBCACB938F}"/>
                </a:ext>
              </a:extLst>
            </p:cNvPr>
            <p:cNvCxnSpPr>
              <a:cxnSpLocks/>
              <a:stCxn id="190" idx="4"/>
              <a:endCxn id="18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2CB7673C-3A08-8DBD-3409-1BCF5E94D0EC}"/>
                </a:ext>
              </a:extLst>
            </p:cNvPr>
            <p:cNvCxnSpPr>
              <a:cxnSpLocks/>
              <a:stCxn id="188" idx="0"/>
              <a:endCxn id="18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605E2A9B-D5E9-D910-56CC-B40FF7C0D0F4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263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662AA1-11AC-8CD5-9629-6CAB9E8411DB}"/>
              </a:ext>
            </a:extLst>
          </p:cNvPr>
          <p:cNvGrpSpPr/>
          <p:nvPr/>
        </p:nvGrpSpPr>
        <p:grpSpPr>
          <a:xfrm>
            <a:off x="948266" y="684589"/>
            <a:ext cx="1504649" cy="1422401"/>
            <a:chOff x="1103085" y="694266"/>
            <a:chExt cx="1504649" cy="1422401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E19941F-0742-BA60-1135-FF0E479B6641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F84D2E72-EF79-500F-EF08-D0360B33B021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8DB68-9404-C234-70D5-7B5D56F7EC20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B3838B7-E478-05EF-0188-95AA3B15BF50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D23A802-4331-A702-270F-8F7367D51E4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8A0968F-2D4F-C391-208C-17F0C39F2ED8}"/>
                </a:ext>
              </a:extLst>
            </p:cNvPr>
            <p:cNvCxnSpPr>
              <a:stCxn id="115" idx="6"/>
              <a:endCxn id="11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95870A6B-1AAA-976C-F9D3-6A4EFA6B6F0E}"/>
                </a:ext>
              </a:extLst>
            </p:cNvPr>
            <p:cNvCxnSpPr>
              <a:cxnSpLocks/>
              <a:stCxn id="118" idx="4"/>
              <a:endCxn id="11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5A4B2BC-251C-3127-2832-587EBE2CC0BE}"/>
                </a:ext>
              </a:extLst>
            </p:cNvPr>
            <p:cNvCxnSpPr>
              <a:cxnSpLocks/>
              <a:stCxn id="116" idx="0"/>
              <a:endCxn id="11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3191798-F78B-4206-6D52-35B87E6434DD}"/>
                </a:ext>
              </a:extLst>
            </p:cNvPr>
            <p:cNvCxnSpPr>
              <a:cxnSpLocks/>
              <a:stCxn id="114" idx="6"/>
              <a:endCxn id="11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36D3F42-9194-8E37-62AE-B3602134949F}"/>
              </a:ext>
            </a:extLst>
          </p:cNvPr>
          <p:cNvGrpSpPr/>
          <p:nvPr/>
        </p:nvGrpSpPr>
        <p:grpSpPr>
          <a:xfrm>
            <a:off x="2861734" y="684586"/>
            <a:ext cx="1504649" cy="1422401"/>
            <a:chOff x="1103085" y="694266"/>
            <a:chExt cx="1504649" cy="1422401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7B83742A-77F9-1A82-5516-24D774BC6948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92866C4-F588-503B-20D9-8A3E5B6A8DA7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1D887F61-7C48-2F09-D854-CA044978E434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87CB5BF6-4853-8EF9-4C72-43F450527D2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4C19E0C1-39E5-F648-EAE9-1E72C260DF2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94F4D27-75CA-D222-A91A-095367375096}"/>
                </a:ext>
              </a:extLst>
            </p:cNvPr>
            <p:cNvCxnSpPr>
              <a:stCxn id="125" idx="6"/>
              <a:endCxn id="12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C40C284-16F4-F81B-F5FE-48C1E38B39E4}"/>
                </a:ext>
              </a:extLst>
            </p:cNvPr>
            <p:cNvCxnSpPr>
              <a:cxnSpLocks/>
              <a:stCxn id="128" idx="4"/>
              <a:endCxn id="12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6399C2CE-83EF-6A91-C306-166EB516DA0A}"/>
                </a:ext>
              </a:extLst>
            </p:cNvPr>
            <p:cNvCxnSpPr>
              <a:cxnSpLocks/>
              <a:stCxn id="126" idx="0"/>
              <a:endCxn id="12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CAAFEEF2-1CC7-9C47-A4B6-ACD2B704ABE2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CB63D365-1225-7F41-0FF0-76B0683752BA}"/>
              </a:ext>
            </a:extLst>
          </p:cNvPr>
          <p:cNvGrpSpPr/>
          <p:nvPr/>
        </p:nvGrpSpPr>
        <p:grpSpPr>
          <a:xfrm>
            <a:off x="4775200" y="684583"/>
            <a:ext cx="1504649" cy="1422401"/>
            <a:chOff x="1103085" y="694266"/>
            <a:chExt cx="1504649" cy="1422401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9487B0FE-F225-555D-B0BC-3BC589DF716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C8EE8BF-8893-A626-941B-194F4B5C1965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555CD754-2088-BA32-64D5-2AD08089D61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512A4A3-E5C7-4345-3036-EB9FDAF7A4C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2BF7C71-9841-2382-7322-B5420764DF34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42A43BAA-DE6D-05FD-6B97-00F7FDF502DD}"/>
                </a:ext>
              </a:extLst>
            </p:cNvPr>
            <p:cNvCxnSpPr>
              <a:stCxn id="135" idx="6"/>
              <a:endCxn id="13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74214873-5800-0042-610F-0C5073E7A64D}"/>
                </a:ext>
              </a:extLst>
            </p:cNvPr>
            <p:cNvCxnSpPr>
              <a:cxnSpLocks/>
              <a:stCxn id="138" idx="4"/>
              <a:endCxn id="13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1D265432-4E07-B591-9638-D9F5ED3055CA}"/>
                </a:ext>
              </a:extLst>
            </p:cNvPr>
            <p:cNvCxnSpPr>
              <a:cxnSpLocks/>
              <a:stCxn id="136" idx="0"/>
              <a:endCxn id="13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D3E30AAA-29E2-00E0-7AE4-ED191871953B}"/>
                </a:ext>
              </a:extLst>
            </p:cNvPr>
            <p:cNvCxnSpPr>
              <a:cxnSpLocks/>
              <a:stCxn id="134" idx="6"/>
              <a:endCxn id="13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70A5CF8-3CD6-C5D7-5EF2-6EB5B4BDCD87}"/>
              </a:ext>
            </a:extLst>
          </p:cNvPr>
          <p:cNvGrpSpPr/>
          <p:nvPr/>
        </p:nvGrpSpPr>
        <p:grpSpPr>
          <a:xfrm>
            <a:off x="6688661" y="684580"/>
            <a:ext cx="1504649" cy="1422401"/>
            <a:chOff x="1103085" y="694266"/>
            <a:chExt cx="1504649" cy="1422401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8AADBB60-C2CC-989A-27D0-784E86F904F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B7AEF87D-AF9C-6C9F-A72F-E64E3BEC944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48FFE0B4-61BD-EA96-B140-0228752DB32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358149A2-F1D3-EF95-B005-2577339082F9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23115A-F33B-32A5-A5D5-7681C313477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9286CCDC-4338-7ECD-9863-D30EA90B30C8}"/>
                </a:ext>
              </a:extLst>
            </p:cNvPr>
            <p:cNvCxnSpPr>
              <a:stCxn id="145" idx="6"/>
              <a:endCxn id="14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C5BEC1D9-689D-6968-F6D3-9CCBB97B6E12}"/>
                </a:ext>
              </a:extLst>
            </p:cNvPr>
            <p:cNvCxnSpPr>
              <a:cxnSpLocks/>
              <a:stCxn id="148" idx="4"/>
              <a:endCxn id="14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0A042548-B93B-92E1-0B07-1852DA3CB7B8}"/>
                </a:ext>
              </a:extLst>
            </p:cNvPr>
            <p:cNvCxnSpPr>
              <a:cxnSpLocks/>
              <a:stCxn id="146" idx="0"/>
              <a:endCxn id="14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CE5B493-2517-0344-7149-F37FD7DC6B72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86574A7-7349-64F6-D1BD-A8FF79C51A71}"/>
              </a:ext>
            </a:extLst>
          </p:cNvPr>
          <p:cNvSpPr txBox="1"/>
          <p:nvPr/>
        </p:nvSpPr>
        <p:spPr>
          <a:xfrm>
            <a:off x="-203200" y="203190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№6</a:t>
            </a: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6F482F1F-C3EF-BB8A-16FA-9A8D0B74A21E}"/>
              </a:ext>
            </a:extLst>
          </p:cNvPr>
          <p:cNvGrpSpPr/>
          <p:nvPr/>
        </p:nvGrpSpPr>
        <p:grpSpPr>
          <a:xfrm>
            <a:off x="8430362" y="684580"/>
            <a:ext cx="1504649" cy="1422401"/>
            <a:chOff x="1103085" y="694266"/>
            <a:chExt cx="1504649" cy="1422401"/>
          </a:xfrm>
        </p:grpSpPr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2968D7DF-9040-2894-6B54-D29C60C59C1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09361BD9-CD50-72C9-973E-FF3BC3DAD134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0C2C930C-0C10-5239-3ADA-3A799E2C9DD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23E73D8E-E99D-1907-0023-F95DDAE8068F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46E616E9-76C4-69B7-6E8E-5FCE6DB3E4A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BE56A79A-5226-4821-76C5-31474DD481B1}"/>
                </a:ext>
              </a:extLst>
            </p:cNvPr>
            <p:cNvCxnSpPr>
              <a:stCxn id="177" idx="6"/>
              <a:endCxn id="17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27E0B0FD-7384-F4ED-3C3B-ADEA6C0723FA}"/>
                </a:ext>
              </a:extLst>
            </p:cNvPr>
            <p:cNvCxnSpPr>
              <a:cxnSpLocks/>
              <a:stCxn id="180" idx="4"/>
              <a:endCxn id="17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D035DA39-76FE-92B7-7A08-6C5A5136CFFD}"/>
                </a:ext>
              </a:extLst>
            </p:cNvPr>
            <p:cNvCxnSpPr>
              <a:cxnSpLocks/>
              <a:stCxn id="178" idx="0"/>
              <a:endCxn id="17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54BC9845-F8A1-D2EB-B6EA-1D0D9C756D68}"/>
                </a:ext>
              </a:extLst>
            </p:cNvPr>
            <p:cNvCxnSpPr>
              <a:cxnSpLocks/>
              <a:stCxn id="176" idx="6"/>
              <a:endCxn id="17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7AB03907-BA51-76D4-E9B9-DBC3BE3CD8D9}"/>
              </a:ext>
            </a:extLst>
          </p:cNvPr>
          <p:cNvGrpSpPr/>
          <p:nvPr/>
        </p:nvGrpSpPr>
        <p:grpSpPr>
          <a:xfrm>
            <a:off x="10172059" y="684580"/>
            <a:ext cx="1504649" cy="1422401"/>
            <a:chOff x="1103085" y="694266"/>
            <a:chExt cx="1504649" cy="1422401"/>
          </a:xfrm>
        </p:grpSpPr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5A09385F-534A-2365-3C48-164C8B374602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D801350A-BB2C-69B3-18C5-B919D2A9AF3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1B42B2CC-ABC0-F056-2705-FCFBA92ED7EE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A968B66B-106A-7A98-EB3C-3D67F0476133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F848C0E6-3939-767E-904B-9A83D9CC941C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72F14D0D-8F81-1486-C8DE-715998697724}"/>
                </a:ext>
              </a:extLst>
            </p:cNvPr>
            <p:cNvCxnSpPr>
              <a:stCxn id="187" idx="6"/>
              <a:endCxn id="18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9D50F9C0-2C93-A9EF-70DE-D2FBCACB938F}"/>
                </a:ext>
              </a:extLst>
            </p:cNvPr>
            <p:cNvCxnSpPr>
              <a:cxnSpLocks/>
              <a:stCxn id="190" idx="4"/>
              <a:endCxn id="18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2CB7673C-3A08-8DBD-3409-1BCF5E94D0EC}"/>
                </a:ext>
              </a:extLst>
            </p:cNvPr>
            <p:cNvCxnSpPr>
              <a:cxnSpLocks/>
              <a:stCxn id="188" idx="0"/>
              <a:endCxn id="18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605E2A9B-D5E9-D910-56CC-B40FF7C0D0F4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C83EBD7-D996-EDD9-F374-042B32C7CCE6}"/>
              </a:ext>
            </a:extLst>
          </p:cNvPr>
          <p:cNvGrpSpPr/>
          <p:nvPr/>
        </p:nvGrpSpPr>
        <p:grpSpPr>
          <a:xfrm>
            <a:off x="949459" y="2784323"/>
            <a:ext cx="1504649" cy="1422401"/>
            <a:chOff x="1103085" y="694266"/>
            <a:chExt cx="1504649" cy="142240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FA82020-3B6B-6E7A-70BB-D2D5C7974B1A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05421A6-CF4B-140D-DBFF-DF53278C7B39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811BE35-A624-BBF4-F0B8-1A0EE62B72CF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9B89FE4-5ABB-7791-314C-2CCC10346780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DDD26B-892E-5A3B-246C-735A592CBD0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5235A42-C23D-15F2-BAC6-A0238BF5544B}"/>
                </a:ext>
              </a:extLst>
            </p:cNvPr>
            <p:cNvCxnSpPr>
              <a:stCxn id="6" idx="6"/>
              <a:endCxn id="5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628AD2A-E55A-CD7E-1112-018F96E65D53}"/>
                </a:ext>
              </a:extLst>
            </p:cNvPr>
            <p:cNvCxnSpPr>
              <a:cxnSpLocks/>
              <a:stCxn id="10" idx="4"/>
              <a:endCxn id="5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7A2133A-50C8-5F00-066F-61AE650F4CEB}"/>
                </a:ext>
              </a:extLst>
            </p:cNvPr>
            <p:cNvCxnSpPr>
              <a:cxnSpLocks/>
              <a:stCxn id="7" idx="0"/>
              <a:endCxn id="5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F430B71-98FD-9AF8-7EAC-F803331B15C6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C6E659E-FBB5-6F63-5056-3901B8462BA0}"/>
              </a:ext>
            </a:extLst>
          </p:cNvPr>
          <p:cNvGrpSpPr/>
          <p:nvPr/>
        </p:nvGrpSpPr>
        <p:grpSpPr>
          <a:xfrm>
            <a:off x="2862927" y="2784320"/>
            <a:ext cx="1504649" cy="1422401"/>
            <a:chOff x="1103085" y="694266"/>
            <a:chExt cx="1504649" cy="1422401"/>
          </a:xfrm>
        </p:grpSpPr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D1667919-341D-BCA3-E092-CBF1F939DCC3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6B19A038-AC3F-DE72-1BB0-89D0B1A8080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DD909562-2175-A570-2BA7-96486129214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B4A411E1-360F-4D86-A337-AA385A189436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3F777A24-ED1A-DB79-8A9F-8CE3D9646509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968AE4E4-2175-E565-E7E5-EDA7937B9664}"/>
                </a:ext>
              </a:extLst>
            </p:cNvPr>
            <p:cNvCxnSpPr>
              <a:stCxn id="197" idx="6"/>
              <a:endCxn id="19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519EEE19-F515-1AA4-4095-75F3BB43F6D5}"/>
                </a:ext>
              </a:extLst>
            </p:cNvPr>
            <p:cNvCxnSpPr>
              <a:cxnSpLocks/>
              <a:stCxn id="200" idx="4"/>
              <a:endCxn id="19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DC2A2FC0-0372-9F32-725A-59B3BC95E419}"/>
                </a:ext>
              </a:extLst>
            </p:cNvPr>
            <p:cNvCxnSpPr>
              <a:cxnSpLocks/>
              <a:stCxn id="198" idx="0"/>
              <a:endCxn id="19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61AF739D-362F-16DB-88B3-EE6C3A4E0FA9}"/>
                </a:ext>
              </a:extLst>
            </p:cNvPr>
            <p:cNvCxnSpPr>
              <a:cxnSpLocks/>
              <a:stCxn id="196" idx="6"/>
              <a:endCxn id="19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C98C909E-7181-D757-B56A-C142FDB1E622}"/>
              </a:ext>
            </a:extLst>
          </p:cNvPr>
          <p:cNvGrpSpPr/>
          <p:nvPr/>
        </p:nvGrpSpPr>
        <p:grpSpPr>
          <a:xfrm>
            <a:off x="4776393" y="2784317"/>
            <a:ext cx="1504649" cy="1422401"/>
            <a:chOff x="1103085" y="694266"/>
            <a:chExt cx="1504649" cy="1422401"/>
          </a:xfrm>
        </p:grpSpPr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D706FDF1-9157-239B-FDBC-D1C5FE64EE3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AEACBF39-DB7B-E0CA-1CDB-F4008FDBAD8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C251F07E-22B0-D83C-7C60-E457DDC6F296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7BB850EE-BB2E-8F01-4859-BE7B15095453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200A9A7A-9551-95EE-E02A-14310C186971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B4FF203A-39E9-4FF5-D09F-DE3363BC13B7}"/>
                </a:ext>
              </a:extLst>
            </p:cNvPr>
            <p:cNvCxnSpPr>
              <a:stCxn id="207" idx="6"/>
              <a:endCxn id="20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078ACCB8-6711-82A3-9355-D6B89F626A63}"/>
                </a:ext>
              </a:extLst>
            </p:cNvPr>
            <p:cNvCxnSpPr>
              <a:cxnSpLocks/>
              <a:stCxn id="210" idx="4"/>
              <a:endCxn id="20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B4E8272C-015A-B6F9-6146-9138EF99325A}"/>
                </a:ext>
              </a:extLst>
            </p:cNvPr>
            <p:cNvCxnSpPr>
              <a:cxnSpLocks/>
              <a:stCxn id="208" idx="0"/>
              <a:endCxn id="20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A03F64C6-40A8-4649-C38F-779CC5B5BC50}"/>
                </a:ext>
              </a:extLst>
            </p:cNvPr>
            <p:cNvCxnSpPr>
              <a:cxnSpLocks/>
              <a:stCxn id="206" idx="6"/>
              <a:endCxn id="20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71FA4F19-2B0A-CA4A-7577-36373A066156}"/>
              </a:ext>
            </a:extLst>
          </p:cNvPr>
          <p:cNvGrpSpPr/>
          <p:nvPr/>
        </p:nvGrpSpPr>
        <p:grpSpPr>
          <a:xfrm>
            <a:off x="6689854" y="2784314"/>
            <a:ext cx="1504649" cy="1422401"/>
            <a:chOff x="1103085" y="694266"/>
            <a:chExt cx="1504649" cy="1422401"/>
          </a:xfrm>
        </p:grpSpPr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7FEC05F2-B9CF-B2B9-3E49-0F9DB8D2748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06FDB959-9F57-AB59-3CA4-418941ACCD77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91A0772D-7EA2-237F-5605-539539ED39D3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41CE36DA-46FC-E2CA-A258-F35D86776E73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C1681B75-C752-A636-6DBD-8E210C743121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EE8823DD-6D23-C17C-67D8-FF23140C0873}"/>
                </a:ext>
              </a:extLst>
            </p:cNvPr>
            <p:cNvCxnSpPr>
              <a:stCxn id="217" idx="6"/>
              <a:endCxn id="21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>
              <a:extLst>
                <a:ext uri="{FF2B5EF4-FFF2-40B4-BE49-F238E27FC236}">
                  <a16:creationId xmlns:a16="http://schemas.microsoft.com/office/drawing/2014/main" id="{87245901-116F-98C3-3E69-1D4F45E32CC7}"/>
                </a:ext>
              </a:extLst>
            </p:cNvPr>
            <p:cNvCxnSpPr>
              <a:cxnSpLocks/>
              <a:stCxn id="220" idx="4"/>
              <a:endCxn id="21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BC61FE60-EC5A-C624-37CB-DE40420A738A}"/>
                </a:ext>
              </a:extLst>
            </p:cNvPr>
            <p:cNvCxnSpPr>
              <a:cxnSpLocks/>
              <a:stCxn id="218" idx="0"/>
              <a:endCxn id="21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F4118AEC-450D-B9BA-502A-376C6E9C23A5}"/>
                </a:ext>
              </a:extLst>
            </p:cNvPr>
            <p:cNvCxnSpPr>
              <a:cxnSpLocks/>
              <a:stCxn id="216" idx="6"/>
              <a:endCxn id="21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文本框 224">
            <a:extLst>
              <a:ext uri="{FF2B5EF4-FFF2-40B4-BE49-F238E27FC236}">
                <a16:creationId xmlns:a16="http://schemas.microsoft.com/office/drawing/2014/main" id="{173536EF-5683-FD87-7376-E9CA123AEFB1}"/>
              </a:ext>
            </a:extLst>
          </p:cNvPr>
          <p:cNvSpPr txBox="1"/>
          <p:nvPr/>
        </p:nvSpPr>
        <p:spPr>
          <a:xfrm>
            <a:off x="-202007" y="2302924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№7</a:t>
            </a: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5B37ACF4-A6C8-4B1C-BD66-961AF4496BE2}"/>
              </a:ext>
            </a:extLst>
          </p:cNvPr>
          <p:cNvGrpSpPr/>
          <p:nvPr/>
        </p:nvGrpSpPr>
        <p:grpSpPr>
          <a:xfrm>
            <a:off x="938591" y="4813880"/>
            <a:ext cx="1504649" cy="1422401"/>
            <a:chOff x="1103085" y="694266"/>
            <a:chExt cx="1504649" cy="1422401"/>
          </a:xfrm>
        </p:grpSpPr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AC2CA47E-6F2D-0C03-AF26-23F37A27C372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C4674A22-2FB6-410E-AAEB-35645B783CAE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7E932B53-57C8-FC30-1D98-61FB3A3F4B69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7611E146-9E35-0907-90CB-4DD8E4CBC2A1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74F0B0D0-5F38-8290-ACC4-4000F04F5DE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58B02BA8-3EDD-28A2-E883-F8C3BDFE9020}"/>
                </a:ext>
              </a:extLst>
            </p:cNvPr>
            <p:cNvCxnSpPr>
              <a:stCxn id="228" idx="6"/>
              <a:endCxn id="22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6CB331E3-C9F2-3580-E0DC-9E3A4764477E}"/>
                </a:ext>
              </a:extLst>
            </p:cNvPr>
            <p:cNvCxnSpPr>
              <a:cxnSpLocks/>
              <a:stCxn id="231" idx="4"/>
              <a:endCxn id="22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114C876-3419-F560-82C0-662B45C7491B}"/>
                </a:ext>
              </a:extLst>
            </p:cNvPr>
            <p:cNvCxnSpPr>
              <a:cxnSpLocks/>
              <a:stCxn id="229" idx="0"/>
              <a:endCxn id="22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5EF90694-F510-F4EB-C529-2376304A155B}"/>
                </a:ext>
              </a:extLst>
            </p:cNvPr>
            <p:cNvCxnSpPr>
              <a:cxnSpLocks/>
              <a:stCxn id="227" idx="6"/>
              <a:endCxn id="23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538DD594-5EDE-AF30-9DC3-68BC89413DCC}"/>
              </a:ext>
            </a:extLst>
          </p:cNvPr>
          <p:cNvGrpSpPr/>
          <p:nvPr/>
        </p:nvGrpSpPr>
        <p:grpSpPr>
          <a:xfrm>
            <a:off x="2852059" y="4813877"/>
            <a:ext cx="1504649" cy="1422401"/>
            <a:chOff x="1103085" y="694266"/>
            <a:chExt cx="1504649" cy="1422401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C982997C-580F-58B8-7C97-B6961764909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A8455380-B24E-B6FA-8475-260BCBC855EE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DEA9A663-B9A5-545F-BAA2-6C75C1A3EC64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06733C45-9EC0-00B6-CB9C-6A76A5AEB5D1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0E14D346-18C7-9081-D99A-6D1FA0F7F7F2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2" name="直接箭头连接符 241">
              <a:extLst>
                <a:ext uri="{FF2B5EF4-FFF2-40B4-BE49-F238E27FC236}">
                  <a16:creationId xmlns:a16="http://schemas.microsoft.com/office/drawing/2014/main" id="{F2C143CC-85CA-8BA0-64C7-AE74E6BBFB77}"/>
                </a:ext>
              </a:extLst>
            </p:cNvPr>
            <p:cNvCxnSpPr>
              <a:stCxn id="238" idx="6"/>
              <a:endCxn id="23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>
              <a:extLst>
                <a:ext uri="{FF2B5EF4-FFF2-40B4-BE49-F238E27FC236}">
                  <a16:creationId xmlns:a16="http://schemas.microsoft.com/office/drawing/2014/main" id="{8AF53FFA-4676-DF2C-9745-CF93D1149556}"/>
                </a:ext>
              </a:extLst>
            </p:cNvPr>
            <p:cNvCxnSpPr>
              <a:cxnSpLocks/>
              <a:stCxn id="241" idx="4"/>
              <a:endCxn id="23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BAA6C229-EA0B-DFDC-D833-AA05AFFE90CD}"/>
                </a:ext>
              </a:extLst>
            </p:cNvPr>
            <p:cNvCxnSpPr>
              <a:cxnSpLocks/>
              <a:stCxn id="239" idx="0"/>
              <a:endCxn id="23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1DC6E58B-3CA3-543D-3F79-92E2257F25FF}"/>
                </a:ext>
              </a:extLst>
            </p:cNvPr>
            <p:cNvCxnSpPr>
              <a:cxnSpLocks/>
              <a:stCxn id="237" idx="6"/>
              <a:endCxn id="24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F614D10B-23C1-1CDC-AF24-4C3588756B4C}"/>
              </a:ext>
            </a:extLst>
          </p:cNvPr>
          <p:cNvGrpSpPr/>
          <p:nvPr/>
        </p:nvGrpSpPr>
        <p:grpSpPr>
          <a:xfrm>
            <a:off x="4765525" y="4813874"/>
            <a:ext cx="1504649" cy="1422401"/>
            <a:chOff x="1103085" y="694266"/>
            <a:chExt cx="1504649" cy="1422401"/>
          </a:xfrm>
        </p:grpSpPr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A72D247C-8F6F-C75F-FE5E-7852B0769708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4A02BED1-E8BD-1214-28BC-AB136E8DD75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176DBD04-EE0E-C6DF-4949-109688750A30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07B7A3A2-D0BF-0989-5AC9-E3FB4DCDFDA9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1CE591D7-9F82-FC8E-AC03-DEDFE6B94490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9C072A52-67DF-E450-4C62-F8127D558548}"/>
                </a:ext>
              </a:extLst>
            </p:cNvPr>
            <p:cNvCxnSpPr>
              <a:stCxn id="248" idx="6"/>
              <a:endCxn id="24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9A3AB615-E48E-03BA-5367-ACAA93EE5B03}"/>
                </a:ext>
              </a:extLst>
            </p:cNvPr>
            <p:cNvCxnSpPr>
              <a:cxnSpLocks/>
              <a:stCxn id="251" idx="4"/>
              <a:endCxn id="24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箭头连接符 253">
              <a:extLst>
                <a:ext uri="{FF2B5EF4-FFF2-40B4-BE49-F238E27FC236}">
                  <a16:creationId xmlns:a16="http://schemas.microsoft.com/office/drawing/2014/main" id="{C3CC56CE-2F94-6820-BCC5-E7A1346A7743}"/>
                </a:ext>
              </a:extLst>
            </p:cNvPr>
            <p:cNvCxnSpPr>
              <a:cxnSpLocks/>
              <a:stCxn id="249" idx="0"/>
              <a:endCxn id="24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254">
              <a:extLst>
                <a:ext uri="{FF2B5EF4-FFF2-40B4-BE49-F238E27FC236}">
                  <a16:creationId xmlns:a16="http://schemas.microsoft.com/office/drawing/2014/main" id="{4546BC40-3E77-655D-CC38-F9A92590A0A4}"/>
                </a:ext>
              </a:extLst>
            </p:cNvPr>
            <p:cNvCxnSpPr>
              <a:cxnSpLocks/>
              <a:stCxn id="247" idx="6"/>
              <a:endCxn id="25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58B63666-AC35-9E44-B199-E0914320F5BC}"/>
              </a:ext>
            </a:extLst>
          </p:cNvPr>
          <p:cNvGrpSpPr/>
          <p:nvPr/>
        </p:nvGrpSpPr>
        <p:grpSpPr>
          <a:xfrm>
            <a:off x="6678986" y="4813871"/>
            <a:ext cx="1504649" cy="1422401"/>
            <a:chOff x="1103085" y="694266"/>
            <a:chExt cx="1504649" cy="1422401"/>
          </a:xfrm>
        </p:grpSpPr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EAF8AE08-449D-E327-E0C0-1AC383850D80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867AAF94-B415-C451-F3F0-BCBFF76C0F8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DF1C20FB-F097-C9EB-1830-E705D8D218DB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1FCCCA96-5F0F-0FF6-67CD-C2024012DC43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81A688E9-4A8F-DDB2-26ED-A98ACF1E2700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2" name="直接箭头连接符 261">
              <a:extLst>
                <a:ext uri="{FF2B5EF4-FFF2-40B4-BE49-F238E27FC236}">
                  <a16:creationId xmlns:a16="http://schemas.microsoft.com/office/drawing/2014/main" id="{701BCF4A-306B-C1AD-3E24-6F92BAE7E798}"/>
                </a:ext>
              </a:extLst>
            </p:cNvPr>
            <p:cNvCxnSpPr>
              <a:stCxn id="258" idx="6"/>
              <a:endCxn id="25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箭头连接符 262">
              <a:extLst>
                <a:ext uri="{FF2B5EF4-FFF2-40B4-BE49-F238E27FC236}">
                  <a16:creationId xmlns:a16="http://schemas.microsoft.com/office/drawing/2014/main" id="{C5A57400-4960-E67C-5DBC-AA433ADB3DAD}"/>
                </a:ext>
              </a:extLst>
            </p:cNvPr>
            <p:cNvCxnSpPr>
              <a:cxnSpLocks/>
              <a:stCxn id="261" idx="4"/>
              <a:endCxn id="25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0A2E9F2C-6693-BB28-8FB2-92731BE0CDF1}"/>
                </a:ext>
              </a:extLst>
            </p:cNvPr>
            <p:cNvCxnSpPr>
              <a:cxnSpLocks/>
              <a:stCxn id="259" idx="0"/>
              <a:endCxn id="25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箭头连接符 264">
              <a:extLst>
                <a:ext uri="{FF2B5EF4-FFF2-40B4-BE49-F238E27FC236}">
                  <a16:creationId xmlns:a16="http://schemas.microsoft.com/office/drawing/2014/main" id="{61304A7E-C943-607D-AB32-AFFD7F513B96}"/>
                </a:ext>
              </a:extLst>
            </p:cNvPr>
            <p:cNvCxnSpPr>
              <a:cxnSpLocks/>
              <a:stCxn id="257" idx="6"/>
              <a:endCxn id="26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文本框 265">
            <a:extLst>
              <a:ext uri="{FF2B5EF4-FFF2-40B4-BE49-F238E27FC236}">
                <a16:creationId xmlns:a16="http://schemas.microsoft.com/office/drawing/2014/main" id="{1FB74A77-D39C-7B2F-53FA-594F5829BC77}"/>
              </a:ext>
            </a:extLst>
          </p:cNvPr>
          <p:cNvSpPr txBox="1"/>
          <p:nvPr/>
        </p:nvSpPr>
        <p:spPr>
          <a:xfrm>
            <a:off x="-212875" y="4332481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№8</a:t>
            </a:r>
          </a:p>
        </p:txBody>
      </p:sp>
    </p:spTree>
    <p:extLst>
      <p:ext uri="{BB962C8B-B14F-4D97-AF65-F5344CB8AC3E}">
        <p14:creationId xmlns:p14="http://schemas.microsoft.com/office/powerpoint/2010/main" val="31609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662AA1-11AC-8CD5-9629-6CAB9E8411DB}"/>
              </a:ext>
            </a:extLst>
          </p:cNvPr>
          <p:cNvGrpSpPr/>
          <p:nvPr/>
        </p:nvGrpSpPr>
        <p:grpSpPr>
          <a:xfrm>
            <a:off x="948266" y="684589"/>
            <a:ext cx="1504649" cy="1422401"/>
            <a:chOff x="1103085" y="694266"/>
            <a:chExt cx="1504649" cy="1422401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E19941F-0742-BA60-1135-FF0E479B6641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F84D2E72-EF79-500F-EF08-D0360B33B021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8DB68-9404-C234-70D5-7B5D56F7EC20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B3838B7-E478-05EF-0188-95AA3B15BF50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D23A802-4331-A702-270F-8F7367D51E4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8A0968F-2D4F-C391-208C-17F0C39F2ED8}"/>
                </a:ext>
              </a:extLst>
            </p:cNvPr>
            <p:cNvCxnSpPr>
              <a:stCxn id="115" idx="6"/>
              <a:endCxn id="11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95870A6B-1AAA-976C-F9D3-6A4EFA6B6F0E}"/>
                </a:ext>
              </a:extLst>
            </p:cNvPr>
            <p:cNvCxnSpPr>
              <a:cxnSpLocks/>
              <a:stCxn id="118" idx="4"/>
              <a:endCxn id="11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5A4B2BC-251C-3127-2832-587EBE2CC0BE}"/>
                </a:ext>
              </a:extLst>
            </p:cNvPr>
            <p:cNvCxnSpPr>
              <a:cxnSpLocks/>
              <a:stCxn id="116" idx="0"/>
              <a:endCxn id="11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3191798-F78B-4206-6D52-35B87E6434DD}"/>
                </a:ext>
              </a:extLst>
            </p:cNvPr>
            <p:cNvCxnSpPr>
              <a:cxnSpLocks/>
              <a:stCxn id="114" idx="6"/>
              <a:endCxn id="11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36D3F42-9194-8E37-62AE-B3602134949F}"/>
              </a:ext>
            </a:extLst>
          </p:cNvPr>
          <p:cNvGrpSpPr/>
          <p:nvPr/>
        </p:nvGrpSpPr>
        <p:grpSpPr>
          <a:xfrm>
            <a:off x="2861734" y="684586"/>
            <a:ext cx="1504649" cy="1422401"/>
            <a:chOff x="1103085" y="694266"/>
            <a:chExt cx="1504649" cy="1422401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7B83742A-77F9-1A82-5516-24D774BC6948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92866C4-F588-503B-20D9-8A3E5B6A8DA7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1D887F61-7C48-2F09-D854-CA044978E434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87CB5BF6-4853-8EF9-4C72-43F450527D2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4C19E0C1-39E5-F648-EAE9-1E72C260DF2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94F4D27-75CA-D222-A91A-095367375096}"/>
                </a:ext>
              </a:extLst>
            </p:cNvPr>
            <p:cNvCxnSpPr>
              <a:stCxn id="125" idx="6"/>
              <a:endCxn id="12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C40C284-16F4-F81B-F5FE-48C1E38B39E4}"/>
                </a:ext>
              </a:extLst>
            </p:cNvPr>
            <p:cNvCxnSpPr>
              <a:cxnSpLocks/>
              <a:stCxn id="128" idx="4"/>
              <a:endCxn id="12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6399C2CE-83EF-6A91-C306-166EB516DA0A}"/>
                </a:ext>
              </a:extLst>
            </p:cNvPr>
            <p:cNvCxnSpPr>
              <a:cxnSpLocks/>
              <a:stCxn id="126" idx="0"/>
              <a:endCxn id="12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CAAFEEF2-1CC7-9C47-A4B6-ACD2B704ABE2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CB63D365-1225-7F41-0FF0-76B0683752BA}"/>
              </a:ext>
            </a:extLst>
          </p:cNvPr>
          <p:cNvGrpSpPr/>
          <p:nvPr/>
        </p:nvGrpSpPr>
        <p:grpSpPr>
          <a:xfrm>
            <a:off x="4775200" y="684583"/>
            <a:ext cx="1504649" cy="1422401"/>
            <a:chOff x="1103085" y="694266"/>
            <a:chExt cx="1504649" cy="1422401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9487B0FE-F225-555D-B0BC-3BC589DF716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C8EE8BF-8893-A626-941B-194F4B5C1965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555CD754-2088-BA32-64D5-2AD08089D61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512A4A3-E5C7-4345-3036-EB9FDAF7A4C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2BF7C71-9841-2382-7322-B5420764DF34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42A43BAA-DE6D-05FD-6B97-00F7FDF502DD}"/>
                </a:ext>
              </a:extLst>
            </p:cNvPr>
            <p:cNvCxnSpPr>
              <a:stCxn id="135" idx="6"/>
              <a:endCxn id="13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74214873-5800-0042-610F-0C5073E7A64D}"/>
                </a:ext>
              </a:extLst>
            </p:cNvPr>
            <p:cNvCxnSpPr>
              <a:cxnSpLocks/>
              <a:stCxn id="138" idx="4"/>
              <a:endCxn id="13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1D265432-4E07-B591-9638-D9F5ED3055CA}"/>
                </a:ext>
              </a:extLst>
            </p:cNvPr>
            <p:cNvCxnSpPr>
              <a:cxnSpLocks/>
              <a:stCxn id="136" idx="0"/>
              <a:endCxn id="13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D3E30AAA-29E2-00E0-7AE4-ED191871953B}"/>
                </a:ext>
              </a:extLst>
            </p:cNvPr>
            <p:cNvCxnSpPr>
              <a:cxnSpLocks/>
              <a:stCxn id="134" idx="6"/>
              <a:endCxn id="13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70A5CF8-3CD6-C5D7-5EF2-6EB5B4BDCD87}"/>
              </a:ext>
            </a:extLst>
          </p:cNvPr>
          <p:cNvGrpSpPr/>
          <p:nvPr/>
        </p:nvGrpSpPr>
        <p:grpSpPr>
          <a:xfrm>
            <a:off x="6688661" y="684580"/>
            <a:ext cx="1504649" cy="1422401"/>
            <a:chOff x="1103085" y="694266"/>
            <a:chExt cx="1504649" cy="1422401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8AADBB60-C2CC-989A-27D0-784E86F904F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B7AEF87D-AF9C-6C9F-A72F-E64E3BEC944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48FFE0B4-61BD-EA96-B140-0228752DB32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358149A2-F1D3-EF95-B005-2577339082F9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23115A-F33B-32A5-A5D5-7681C313477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9286CCDC-4338-7ECD-9863-D30EA90B30C8}"/>
                </a:ext>
              </a:extLst>
            </p:cNvPr>
            <p:cNvCxnSpPr>
              <a:stCxn id="145" idx="6"/>
              <a:endCxn id="14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C5BEC1D9-689D-6968-F6D3-9CCBB97B6E12}"/>
                </a:ext>
              </a:extLst>
            </p:cNvPr>
            <p:cNvCxnSpPr>
              <a:cxnSpLocks/>
              <a:stCxn id="148" idx="4"/>
              <a:endCxn id="14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0A042548-B93B-92E1-0B07-1852DA3CB7B8}"/>
                </a:ext>
              </a:extLst>
            </p:cNvPr>
            <p:cNvCxnSpPr>
              <a:cxnSpLocks/>
              <a:stCxn id="146" idx="0"/>
              <a:endCxn id="14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CE5B493-2517-0344-7149-F37FD7DC6B72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86574A7-7349-64F6-D1BD-A8FF79C51A71}"/>
              </a:ext>
            </a:extLst>
          </p:cNvPr>
          <p:cNvSpPr txBox="1"/>
          <p:nvPr/>
        </p:nvSpPr>
        <p:spPr>
          <a:xfrm>
            <a:off x="-203200" y="203190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№9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C83EBD7-D996-EDD9-F374-042B32C7CCE6}"/>
              </a:ext>
            </a:extLst>
          </p:cNvPr>
          <p:cNvGrpSpPr/>
          <p:nvPr/>
        </p:nvGrpSpPr>
        <p:grpSpPr>
          <a:xfrm>
            <a:off x="949459" y="2784323"/>
            <a:ext cx="1504649" cy="1422401"/>
            <a:chOff x="1103085" y="694266"/>
            <a:chExt cx="1504649" cy="142240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FA82020-3B6B-6E7A-70BB-D2D5C7974B1A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05421A6-CF4B-140D-DBFF-DF53278C7B39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811BE35-A624-BBF4-F0B8-1A0EE62B72CF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9B89FE4-5ABB-7791-314C-2CCC10346780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DDD26B-892E-5A3B-246C-735A592CBD0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5235A42-C23D-15F2-BAC6-A0238BF5544B}"/>
                </a:ext>
              </a:extLst>
            </p:cNvPr>
            <p:cNvCxnSpPr>
              <a:cxnSpLocks/>
              <a:stCxn id="6" idx="6"/>
              <a:endCxn id="5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628AD2A-E55A-CD7E-1112-018F96E65D53}"/>
                </a:ext>
              </a:extLst>
            </p:cNvPr>
            <p:cNvCxnSpPr>
              <a:cxnSpLocks/>
              <a:stCxn id="10" idx="4"/>
              <a:endCxn id="5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7A2133A-50C8-5F00-066F-61AE650F4CEB}"/>
                </a:ext>
              </a:extLst>
            </p:cNvPr>
            <p:cNvCxnSpPr>
              <a:cxnSpLocks/>
              <a:stCxn id="7" idx="0"/>
              <a:endCxn id="5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F430B71-98FD-9AF8-7EAC-F803331B15C6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C6E659E-FBB5-6F63-5056-3901B8462BA0}"/>
              </a:ext>
            </a:extLst>
          </p:cNvPr>
          <p:cNvGrpSpPr/>
          <p:nvPr/>
        </p:nvGrpSpPr>
        <p:grpSpPr>
          <a:xfrm>
            <a:off x="2862927" y="2784320"/>
            <a:ext cx="1504649" cy="1422401"/>
            <a:chOff x="1103085" y="694266"/>
            <a:chExt cx="1504649" cy="1422401"/>
          </a:xfrm>
        </p:grpSpPr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D1667919-341D-BCA3-E092-CBF1F939DCC3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6B19A038-AC3F-DE72-1BB0-89D0B1A8080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DD909562-2175-A570-2BA7-96486129214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B4A411E1-360F-4D86-A337-AA385A189436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3F777A24-ED1A-DB79-8A9F-8CE3D9646509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968AE4E4-2175-E565-E7E5-EDA7937B9664}"/>
                </a:ext>
              </a:extLst>
            </p:cNvPr>
            <p:cNvCxnSpPr>
              <a:cxnSpLocks/>
              <a:stCxn id="197" idx="6"/>
              <a:endCxn id="19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519EEE19-F515-1AA4-4095-75F3BB43F6D5}"/>
                </a:ext>
              </a:extLst>
            </p:cNvPr>
            <p:cNvCxnSpPr>
              <a:cxnSpLocks/>
              <a:stCxn id="200" idx="4"/>
              <a:endCxn id="19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DC2A2FC0-0372-9F32-725A-59B3BC95E419}"/>
                </a:ext>
              </a:extLst>
            </p:cNvPr>
            <p:cNvCxnSpPr>
              <a:cxnSpLocks/>
              <a:stCxn id="198" idx="0"/>
              <a:endCxn id="19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61AF739D-362F-16DB-88B3-EE6C3A4E0FA9}"/>
                </a:ext>
              </a:extLst>
            </p:cNvPr>
            <p:cNvCxnSpPr>
              <a:cxnSpLocks/>
              <a:stCxn id="196" idx="6"/>
              <a:endCxn id="19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C98C909E-7181-D757-B56A-C142FDB1E622}"/>
              </a:ext>
            </a:extLst>
          </p:cNvPr>
          <p:cNvGrpSpPr/>
          <p:nvPr/>
        </p:nvGrpSpPr>
        <p:grpSpPr>
          <a:xfrm>
            <a:off x="4776393" y="2784317"/>
            <a:ext cx="1504649" cy="1422401"/>
            <a:chOff x="1103085" y="694266"/>
            <a:chExt cx="1504649" cy="1422401"/>
          </a:xfrm>
        </p:grpSpPr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D706FDF1-9157-239B-FDBC-D1C5FE64EE3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AEACBF39-DB7B-E0CA-1CDB-F4008FDBAD8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C251F07E-22B0-D83C-7C60-E457DDC6F296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7BB850EE-BB2E-8F01-4859-BE7B15095453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200A9A7A-9551-95EE-E02A-14310C186971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B4FF203A-39E9-4FF5-D09F-DE3363BC13B7}"/>
                </a:ext>
              </a:extLst>
            </p:cNvPr>
            <p:cNvCxnSpPr>
              <a:cxnSpLocks/>
              <a:stCxn id="207" idx="6"/>
              <a:endCxn id="20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078ACCB8-6711-82A3-9355-D6B89F626A63}"/>
                </a:ext>
              </a:extLst>
            </p:cNvPr>
            <p:cNvCxnSpPr>
              <a:cxnSpLocks/>
              <a:stCxn id="210" idx="4"/>
              <a:endCxn id="20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B4E8272C-015A-B6F9-6146-9138EF99325A}"/>
                </a:ext>
              </a:extLst>
            </p:cNvPr>
            <p:cNvCxnSpPr>
              <a:cxnSpLocks/>
              <a:stCxn id="208" idx="0"/>
              <a:endCxn id="20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A03F64C6-40A8-4649-C38F-779CC5B5BC50}"/>
                </a:ext>
              </a:extLst>
            </p:cNvPr>
            <p:cNvCxnSpPr>
              <a:cxnSpLocks/>
              <a:stCxn id="206" idx="6"/>
              <a:endCxn id="20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71FA4F19-2B0A-CA4A-7577-36373A066156}"/>
              </a:ext>
            </a:extLst>
          </p:cNvPr>
          <p:cNvGrpSpPr/>
          <p:nvPr/>
        </p:nvGrpSpPr>
        <p:grpSpPr>
          <a:xfrm>
            <a:off x="6689854" y="2784314"/>
            <a:ext cx="1504649" cy="1422401"/>
            <a:chOff x="1103085" y="694266"/>
            <a:chExt cx="1504649" cy="1422401"/>
          </a:xfrm>
        </p:grpSpPr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7FEC05F2-B9CF-B2B9-3E49-0F9DB8D2748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06FDB959-9F57-AB59-3CA4-418941ACCD77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91A0772D-7EA2-237F-5605-539539ED39D3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41CE36DA-46FC-E2CA-A258-F35D86776E73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C1681B75-C752-A636-6DBD-8E210C743121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EE8823DD-6D23-C17C-67D8-FF23140C0873}"/>
                </a:ext>
              </a:extLst>
            </p:cNvPr>
            <p:cNvCxnSpPr>
              <a:cxnSpLocks/>
              <a:stCxn id="217" idx="6"/>
              <a:endCxn id="21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>
              <a:extLst>
                <a:ext uri="{FF2B5EF4-FFF2-40B4-BE49-F238E27FC236}">
                  <a16:creationId xmlns:a16="http://schemas.microsoft.com/office/drawing/2014/main" id="{87245901-116F-98C3-3E69-1D4F45E32CC7}"/>
                </a:ext>
              </a:extLst>
            </p:cNvPr>
            <p:cNvCxnSpPr>
              <a:cxnSpLocks/>
              <a:stCxn id="220" idx="4"/>
              <a:endCxn id="21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BC61FE60-EC5A-C624-37CB-DE40420A738A}"/>
                </a:ext>
              </a:extLst>
            </p:cNvPr>
            <p:cNvCxnSpPr>
              <a:cxnSpLocks/>
              <a:stCxn id="218" idx="0"/>
              <a:endCxn id="21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F4118AEC-450D-B9BA-502A-376C6E9C23A5}"/>
                </a:ext>
              </a:extLst>
            </p:cNvPr>
            <p:cNvCxnSpPr>
              <a:cxnSpLocks/>
              <a:stCxn id="216" idx="6"/>
              <a:endCxn id="21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26AB3B-3176-A500-A2E9-B2D9DF8AAE36}"/>
              </a:ext>
            </a:extLst>
          </p:cNvPr>
          <p:cNvGrpSpPr/>
          <p:nvPr/>
        </p:nvGrpSpPr>
        <p:grpSpPr>
          <a:xfrm>
            <a:off x="948266" y="4751010"/>
            <a:ext cx="1504649" cy="1422401"/>
            <a:chOff x="1103085" y="694266"/>
            <a:chExt cx="1504649" cy="1422401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584BFA7-0A5D-3620-028C-F13ED1816D79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4124DD2-0505-3E76-5234-019130EBEE94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DD873BE-DD71-D499-409B-A0D9B4F6E54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5B2F84B-40F7-C065-8F07-BCA286D0862C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780B62D-F939-657D-D734-BA3FA4767710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6230B4F-1E5E-D379-D018-29F77EC29FBD}"/>
                </a:ext>
              </a:extLst>
            </p:cNvPr>
            <p:cNvCxnSpPr>
              <a:stCxn id="9" idx="6"/>
              <a:endCxn id="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177A4A9-F46C-68C0-A5D1-D6088D98AD11}"/>
                </a:ext>
              </a:extLst>
            </p:cNvPr>
            <p:cNvCxnSpPr>
              <a:cxnSpLocks/>
              <a:stCxn id="16" idx="4"/>
              <a:endCxn id="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7003847-E530-9D09-F766-9729F9E1A098}"/>
                </a:ext>
              </a:extLst>
            </p:cNvPr>
            <p:cNvCxnSpPr>
              <a:cxnSpLocks/>
              <a:stCxn id="11" idx="0"/>
              <a:endCxn id="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4891A96-9B5F-5D5D-C397-6C9F8E04BDC2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58CBD28-13A5-85A4-0481-6D34888530E4}"/>
              </a:ext>
            </a:extLst>
          </p:cNvPr>
          <p:cNvGrpSpPr/>
          <p:nvPr/>
        </p:nvGrpSpPr>
        <p:grpSpPr>
          <a:xfrm>
            <a:off x="2861734" y="4751007"/>
            <a:ext cx="1504649" cy="1422401"/>
            <a:chOff x="1103085" y="694266"/>
            <a:chExt cx="1504649" cy="1422401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C9324B7-39F3-8D37-DD73-7E9A65A7356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D45AA9C-25F4-1F1E-41D3-8ADF8B133895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C3A3320-0215-6942-DEF7-3E9A212E29C1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D06F271-058F-477B-964E-9CD65E980C69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6E68D0D-A1B2-7113-9E32-F7BA86319573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9EFE11F-2C07-7F42-30AF-1D87DE2ED7D9}"/>
                </a:ext>
              </a:extLst>
            </p:cNvPr>
            <p:cNvCxnSpPr>
              <a:stCxn id="24" idx="6"/>
              <a:endCxn id="2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53E7B0B-A4C2-3B40-A876-AA8C0E5C2B3B}"/>
                </a:ext>
              </a:extLst>
            </p:cNvPr>
            <p:cNvCxnSpPr>
              <a:cxnSpLocks/>
              <a:stCxn id="27" idx="4"/>
              <a:endCxn id="2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E6AA0BFE-87BF-471A-B479-792895A0582A}"/>
                </a:ext>
              </a:extLst>
            </p:cNvPr>
            <p:cNvCxnSpPr>
              <a:cxnSpLocks/>
              <a:stCxn id="25" idx="0"/>
              <a:endCxn id="2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1107A95-C2B9-612A-1AC3-ACF46B066B53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73C3198-D4E2-3E8D-B68B-98B74AD960A2}"/>
              </a:ext>
            </a:extLst>
          </p:cNvPr>
          <p:cNvGrpSpPr/>
          <p:nvPr/>
        </p:nvGrpSpPr>
        <p:grpSpPr>
          <a:xfrm>
            <a:off x="4775200" y="4751004"/>
            <a:ext cx="1504649" cy="1422401"/>
            <a:chOff x="1103085" y="694266"/>
            <a:chExt cx="1504649" cy="1422401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2C4FEB3-6D1A-19DB-BBC1-DF58160921D6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0B70784-2B35-5E88-1127-50FFF39C6165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64F46F4-2F9A-9215-61E3-82D02F28738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BE51742-EC52-D30B-07ED-7D9987DF50E1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3209792-A359-A523-8C16-F6DBF9131BB8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5829677-2146-DF39-99A5-1CEBA1D62AD0}"/>
                </a:ext>
              </a:extLst>
            </p:cNvPr>
            <p:cNvCxnSpPr>
              <a:stCxn id="34" idx="6"/>
              <a:endCxn id="3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A65A2B8-2ECA-4E33-0E3C-C398FCD02C7A}"/>
                </a:ext>
              </a:extLst>
            </p:cNvPr>
            <p:cNvCxnSpPr>
              <a:cxnSpLocks/>
              <a:stCxn id="37" idx="4"/>
              <a:endCxn id="3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46A67CE9-96D8-C85C-FEDC-CBBB91032805}"/>
                </a:ext>
              </a:extLst>
            </p:cNvPr>
            <p:cNvCxnSpPr>
              <a:cxnSpLocks/>
              <a:stCxn id="35" idx="0"/>
              <a:endCxn id="3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203B698-CC5C-55FB-8436-0F9E52180F90}"/>
                </a:ext>
              </a:extLst>
            </p:cNvPr>
            <p:cNvCxnSpPr>
              <a:cxnSpLocks/>
              <a:stCxn id="33" idx="6"/>
              <a:endCxn id="36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790FF31-B95C-E63C-C9BB-3950C275F5E8}"/>
              </a:ext>
            </a:extLst>
          </p:cNvPr>
          <p:cNvGrpSpPr/>
          <p:nvPr/>
        </p:nvGrpSpPr>
        <p:grpSpPr>
          <a:xfrm>
            <a:off x="6688661" y="4751001"/>
            <a:ext cx="1504649" cy="1422401"/>
            <a:chOff x="1103085" y="694266"/>
            <a:chExt cx="1504649" cy="1422401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08F4E6E4-67DB-3550-04B7-E811AC1F286C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D74655E-A93A-60FE-1870-5C93ABFFEC1C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7F5500B-8877-A492-B379-825D6CCC85D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294D926-CDD4-CFDF-8041-AA6B7E6296EF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20587E2-D7DD-95F8-E654-C18DDB76E128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258FB9E-7306-68F4-F1E0-85624DC17C3E}"/>
                </a:ext>
              </a:extLst>
            </p:cNvPr>
            <p:cNvCxnSpPr>
              <a:stCxn id="44" idx="6"/>
              <a:endCxn id="4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607716B-781E-5A5A-8326-C9FA76D31CC0}"/>
                </a:ext>
              </a:extLst>
            </p:cNvPr>
            <p:cNvCxnSpPr>
              <a:cxnSpLocks/>
              <a:stCxn id="47" idx="4"/>
              <a:endCxn id="4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82BA9858-EC57-767A-2B50-F5B5BF5B645C}"/>
                </a:ext>
              </a:extLst>
            </p:cNvPr>
            <p:cNvCxnSpPr>
              <a:cxnSpLocks/>
              <a:stCxn id="45" idx="0"/>
              <a:endCxn id="4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CE6BB84B-ED50-6B0D-8C62-530C8686FB41}"/>
                </a:ext>
              </a:extLst>
            </p:cNvPr>
            <p:cNvCxnSpPr>
              <a:cxnSpLocks/>
              <a:stCxn id="43" idx="6"/>
              <a:endCxn id="46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177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662AA1-11AC-8CD5-9629-6CAB9E8411DB}"/>
              </a:ext>
            </a:extLst>
          </p:cNvPr>
          <p:cNvGrpSpPr/>
          <p:nvPr/>
        </p:nvGrpSpPr>
        <p:grpSpPr>
          <a:xfrm>
            <a:off x="1219200" y="674914"/>
            <a:ext cx="1504649" cy="1422401"/>
            <a:chOff x="1103085" y="694266"/>
            <a:chExt cx="1504649" cy="1422401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E19941F-0742-BA60-1135-FF0E479B6641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F84D2E72-EF79-500F-EF08-D0360B33B021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8DB68-9404-C234-70D5-7B5D56F7EC20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B3838B7-E478-05EF-0188-95AA3B15BF50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D23A802-4331-A702-270F-8F7367D51E4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8A0968F-2D4F-C391-208C-17F0C39F2ED8}"/>
                </a:ext>
              </a:extLst>
            </p:cNvPr>
            <p:cNvCxnSpPr>
              <a:stCxn id="115" idx="6"/>
              <a:endCxn id="11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95870A6B-1AAA-976C-F9D3-6A4EFA6B6F0E}"/>
                </a:ext>
              </a:extLst>
            </p:cNvPr>
            <p:cNvCxnSpPr>
              <a:cxnSpLocks/>
              <a:stCxn id="118" idx="4"/>
              <a:endCxn id="11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5A4B2BC-251C-3127-2832-587EBE2CC0BE}"/>
                </a:ext>
              </a:extLst>
            </p:cNvPr>
            <p:cNvCxnSpPr>
              <a:cxnSpLocks/>
              <a:stCxn id="116" idx="0"/>
              <a:endCxn id="11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3191798-F78B-4206-6D52-35B87E6434DD}"/>
                </a:ext>
              </a:extLst>
            </p:cNvPr>
            <p:cNvCxnSpPr>
              <a:cxnSpLocks/>
              <a:stCxn id="114" idx="6"/>
              <a:endCxn id="11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36D3F42-9194-8E37-62AE-B3602134949F}"/>
              </a:ext>
            </a:extLst>
          </p:cNvPr>
          <p:cNvGrpSpPr/>
          <p:nvPr/>
        </p:nvGrpSpPr>
        <p:grpSpPr>
          <a:xfrm>
            <a:off x="3132668" y="674911"/>
            <a:ext cx="1504649" cy="1422401"/>
            <a:chOff x="1103085" y="694266"/>
            <a:chExt cx="1504649" cy="1422401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7B83742A-77F9-1A82-5516-24D774BC6948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92866C4-F588-503B-20D9-8A3E5B6A8DA7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1D887F61-7C48-2F09-D854-CA044978E434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87CB5BF6-4853-8EF9-4C72-43F450527D2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4C19E0C1-39E5-F648-EAE9-1E72C260DF2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94F4D27-75CA-D222-A91A-095367375096}"/>
                </a:ext>
              </a:extLst>
            </p:cNvPr>
            <p:cNvCxnSpPr>
              <a:stCxn id="125" idx="6"/>
              <a:endCxn id="12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C40C284-16F4-F81B-F5FE-48C1E38B39E4}"/>
                </a:ext>
              </a:extLst>
            </p:cNvPr>
            <p:cNvCxnSpPr>
              <a:cxnSpLocks/>
              <a:stCxn id="128" idx="4"/>
              <a:endCxn id="12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6399C2CE-83EF-6A91-C306-166EB516DA0A}"/>
                </a:ext>
              </a:extLst>
            </p:cNvPr>
            <p:cNvCxnSpPr>
              <a:cxnSpLocks/>
              <a:stCxn id="126" idx="0"/>
              <a:endCxn id="12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CAAFEEF2-1CC7-9C47-A4B6-ACD2B704ABE2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CB63D365-1225-7F41-0FF0-76B0683752BA}"/>
              </a:ext>
            </a:extLst>
          </p:cNvPr>
          <p:cNvGrpSpPr/>
          <p:nvPr/>
        </p:nvGrpSpPr>
        <p:grpSpPr>
          <a:xfrm>
            <a:off x="5046134" y="674908"/>
            <a:ext cx="1504649" cy="1422401"/>
            <a:chOff x="1103085" y="694266"/>
            <a:chExt cx="1504649" cy="1422401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9487B0FE-F225-555D-B0BC-3BC589DF716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C8EE8BF-8893-A626-941B-194F4B5C1965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555CD754-2088-BA32-64D5-2AD08089D61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512A4A3-E5C7-4345-3036-EB9FDAF7A4C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2BF7C71-9841-2382-7322-B5420764DF34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42A43BAA-DE6D-05FD-6B97-00F7FDF502DD}"/>
                </a:ext>
              </a:extLst>
            </p:cNvPr>
            <p:cNvCxnSpPr>
              <a:stCxn id="135" idx="6"/>
              <a:endCxn id="13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74214873-5800-0042-610F-0C5073E7A64D}"/>
                </a:ext>
              </a:extLst>
            </p:cNvPr>
            <p:cNvCxnSpPr>
              <a:cxnSpLocks/>
              <a:stCxn id="138" idx="4"/>
              <a:endCxn id="13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1D265432-4E07-B591-9638-D9F5ED3055CA}"/>
                </a:ext>
              </a:extLst>
            </p:cNvPr>
            <p:cNvCxnSpPr>
              <a:cxnSpLocks/>
              <a:stCxn id="136" idx="0"/>
              <a:endCxn id="13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D3E30AAA-29E2-00E0-7AE4-ED191871953B}"/>
                </a:ext>
              </a:extLst>
            </p:cNvPr>
            <p:cNvCxnSpPr>
              <a:cxnSpLocks/>
              <a:stCxn id="134" idx="6"/>
              <a:endCxn id="13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70A5CF8-3CD6-C5D7-5EF2-6EB5B4BDCD87}"/>
              </a:ext>
            </a:extLst>
          </p:cNvPr>
          <p:cNvGrpSpPr/>
          <p:nvPr/>
        </p:nvGrpSpPr>
        <p:grpSpPr>
          <a:xfrm>
            <a:off x="6959595" y="674905"/>
            <a:ext cx="1504649" cy="1422401"/>
            <a:chOff x="1103085" y="694266"/>
            <a:chExt cx="1504649" cy="1422401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8AADBB60-C2CC-989A-27D0-784E86F904F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B7AEF87D-AF9C-6C9F-A72F-E64E3BEC944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48FFE0B4-61BD-EA96-B140-0228752DB32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358149A2-F1D3-EF95-B005-2577339082F9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23115A-F33B-32A5-A5D5-7681C313477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9286CCDC-4338-7ECD-9863-D30EA90B30C8}"/>
                </a:ext>
              </a:extLst>
            </p:cNvPr>
            <p:cNvCxnSpPr>
              <a:stCxn id="145" idx="6"/>
              <a:endCxn id="14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C5BEC1D9-689D-6968-F6D3-9CCBB97B6E12}"/>
                </a:ext>
              </a:extLst>
            </p:cNvPr>
            <p:cNvCxnSpPr>
              <a:cxnSpLocks/>
              <a:stCxn id="148" idx="4"/>
              <a:endCxn id="14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0A042548-B93B-92E1-0B07-1852DA3CB7B8}"/>
                </a:ext>
              </a:extLst>
            </p:cNvPr>
            <p:cNvCxnSpPr>
              <a:cxnSpLocks/>
              <a:stCxn id="146" idx="0"/>
              <a:endCxn id="14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CE5B493-2517-0344-7149-F37FD7DC6B72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6FBE80C-449C-50F7-05C6-B973468AFB11}"/>
              </a:ext>
            </a:extLst>
          </p:cNvPr>
          <p:cNvSpPr txBox="1"/>
          <p:nvPr/>
        </p:nvSpPr>
        <p:spPr>
          <a:xfrm>
            <a:off x="-45961" y="142724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№10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34E511-F293-BCD2-8A69-90635B2902D5}"/>
              </a:ext>
            </a:extLst>
          </p:cNvPr>
          <p:cNvSpPr txBox="1"/>
          <p:nvPr/>
        </p:nvSpPr>
        <p:spPr>
          <a:xfrm flipH="1">
            <a:off x="9605795" y="141082"/>
            <a:ext cx="193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90</a:t>
            </a:r>
            <a:r>
              <a:rPr lang="en-US" altLang="zh-CN" dirty="0"/>
              <a:t>°</a:t>
            </a:r>
            <a:r>
              <a:rPr lang="ru-RU" altLang="zh-CN" dirty="0"/>
              <a:t>крутиться</a:t>
            </a:r>
            <a:endParaRPr lang="ru-RU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24BE4A0-4C96-D0BA-D831-7B82D154CCFD}"/>
              </a:ext>
            </a:extLst>
          </p:cNvPr>
          <p:cNvGrpSpPr/>
          <p:nvPr/>
        </p:nvGrpSpPr>
        <p:grpSpPr>
          <a:xfrm>
            <a:off x="1219200" y="2581123"/>
            <a:ext cx="1504649" cy="1422401"/>
            <a:chOff x="1103085" y="694266"/>
            <a:chExt cx="1504649" cy="1422401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BECC53AB-BE54-2E14-012C-B67756448B69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B9E78292-A37E-FC32-C50D-55CA0153990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4009D892-E906-0C4F-1CB1-C7AEE18DC2E5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59211A6-0694-4C4E-2899-7FCCEF9BA3E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40B7F25-358A-0678-2225-D2D63FECE902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B55F1E9C-F538-2DAA-2C01-542F0E55D5CC}"/>
                </a:ext>
              </a:extLst>
            </p:cNvPr>
            <p:cNvCxnSpPr>
              <a:stCxn id="65" idx="6"/>
              <a:endCxn id="6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221B39A5-B464-D9DA-45E9-CDDE7E7537B6}"/>
                </a:ext>
              </a:extLst>
            </p:cNvPr>
            <p:cNvCxnSpPr>
              <a:cxnSpLocks/>
              <a:stCxn id="68" idx="4"/>
              <a:endCxn id="6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57E74108-7D68-8253-24AA-241AC4859EAD}"/>
                </a:ext>
              </a:extLst>
            </p:cNvPr>
            <p:cNvCxnSpPr>
              <a:cxnSpLocks/>
              <a:stCxn id="66" idx="0"/>
              <a:endCxn id="6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41AF0AC6-43CF-B4A2-F0D2-B666F2E3140F}"/>
                </a:ext>
              </a:extLst>
            </p:cNvPr>
            <p:cNvCxnSpPr>
              <a:cxnSpLocks/>
              <a:stCxn id="64" idx="6"/>
              <a:endCxn id="6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A90C9512-2EA0-C102-25FA-CB0BAAB0E6AD}"/>
              </a:ext>
            </a:extLst>
          </p:cNvPr>
          <p:cNvGrpSpPr/>
          <p:nvPr/>
        </p:nvGrpSpPr>
        <p:grpSpPr>
          <a:xfrm>
            <a:off x="3132668" y="2581120"/>
            <a:ext cx="1504649" cy="1422401"/>
            <a:chOff x="1103085" y="694266"/>
            <a:chExt cx="1504649" cy="1422401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495854BA-ABA8-7FFA-09A5-EDC9CD60FFC0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B5553082-D981-72FC-5E4E-704D12F987D8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1E5DCB5D-D12F-6CC6-206E-FE9664A0D63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BF9E8065-C9C5-8AC2-8404-6FEA65DEAD56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F2E0168-CB43-DEFD-6E18-5575BB353504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10B4A5A2-5C2D-A3A9-9BFD-826C3E19CEE0}"/>
                </a:ext>
              </a:extLst>
            </p:cNvPr>
            <p:cNvCxnSpPr>
              <a:stCxn id="105" idx="6"/>
              <a:endCxn id="10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CACAA4B7-DEEC-3FB1-9C05-7C1D033DA4C1}"/>
                </a:ext>
              </a:extLst>
            </p:cNvPr>
            <p:cNvCxnSpPr>
              <a:cxnSpLocks/>
              <a:stCxn id="108" idx="4"/>
              <a:endCxn id="10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54711C9F-6EA4-33A9-F8D7-113874ED50B3}"/>
                </a:ext>
              </a:extLst>
            </p:cNvPr>
            <p:cNvCxnSpPr>
              <a:cxnSpLocks/>
              <a:stCxn id="106" idx="0"/>
              <a:endCxn id="10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68652F74-6BB8-1FCD-BAF4-2A99BBBC883A}"/>
                </a:ext>
              </a:extLst>
            </p:cNvPr>
            <p:cNvCxnSpPr>
              <a:cxnSpLocks/>
              <a:stCxn id="104" idx="6"/>
              <a:endCxn id="10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8BD50997-2863-6BE7-37BA-935D91A4AFA1}"/>
              </a:ext>
            </a:extLst>
          </p:cNvPr>
          <p:cNvGrpSpPr/>
          <p:nvPr/>
        </p:nvGrpSpPr>
        <p:grpSpPr>
          <a:xfrm>
            <a:off x="5046134" y="2581117"/>
            <a:ext cx="1504649" cy="1422401"/>
            <a:chOff x="1103085" y="694266"/>
            <a:chExt cx="1504649" cy="1422401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855852F0-2BDB-BD9D-6AF9-CB847F34810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8F60345D-AB62-4B74-9B2E-83304C44F27C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D8905413-C5F4-E8AE-A4BB-B5F3D71F582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7C7FC280-5BDE-83B9-9959-EC22B5B64A32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CB9A9EF6-446E-B27A-8B9D-DD37A59DE629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0CF72F0F-5AFF-FB9B-57C6-76AAA6C3E63D}"/>
                </a:ext>
              </a:extLst>
            </p:cNvPr>
            <p:cNvCxnSpPr>
              <a:stCxn id="158" idx="6"/>
              <a:endCxn id="15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A5B57545-3639-F53F-7975-3FAF24515184}"/>
                </a:ext>
              </a:extLst>
            </p:cNvPr>
            <p:cNvCxnSpPr>
              <a:cxnSpLocks/>
              <a:stCxn id="161" idx="4"/>
              <a:endCxn id="15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6E7CB2A8-9D73-765C-3BA0-B9B2AA99BC9E}"/>
                </a:ext>
              </a:extLst>
            </p:cNvPr>
            <p:cNvCxnSpPr>
              <a:cxnSpLocks/>
              <a:stCxn id="159" idx="0"/>
              <a:endCxn id="15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9C0410E7-A80A-458D-C886-5C224628249A}"/>
                </a:ext>
              </a:extLst>
            </p:cNvPr>
            <p:cNvCxnSpPr>
              <a:cxnSpLocks/>
              <a:stCxn id="157" idx="6"/>
              <a:endCxn id="16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5B777BCB-E66A-60C8-6391-29A457350CEE}"/>
              </a:ext>
            </a:extLst>
          </p:cNvPr>
          <p:cNvGrpSpPr/>
          <p:nvPr/>
        </p:nvGrpSpPr>
        <p:grpSpPr>
          <a:xfrm>
            <a:off x="6959595" y="2581114"/>
            <a:ext cx="1504649" cy="1422401"/>
            <a:chOff x="1103085" y="694266"/>
            <a:chExt cx="1504649" cy="1422401"/>
          </a:xfrm>
        </p:grpSpPr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ACBAAEB6-EED7-3CC3-C4DD-FECE29FFA02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54EC076D-BA9D-FB0C-8C37-099B51C978F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4A69E2A7-2188-6B21-2D99-B2FC0ACAD567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46CD8BFC-1114-6ABE-38BE-11D098C3FCFD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D5CEEA2A-40A4-317A-7961-11DBF177120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654C4069-2F5F-96E6-D05D-9DC755E3C05B}"/>
                </a:ext>
              </a:extLst>
            </p:cNvPr>
            <p:cNvCxnSpPr>
              <a:stCxn id="168" idx="6"/>
              <a:endCxn id="16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902F3507-53EB-365E-D10B-0893DF2DD0A0}"/>
                </a:ext>
              </a:extLst>
            </p:cNvPr>
            <p:cNvCxnSpPr>
              <a:cxnSpLocks/>
              <a:stCxn id="171" idx="4"/>
              <a:endCxn id="16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D8F784B8-0FB3-10E4-09AD-DE2A865F16CF}"/>
                </a:ext>
              </a:extLst>
            </p:cNvPr>
            <p:cNvCxnSpPr>
              <a:cxnSpLocks/>
              <a:stCxn id="169" idx="0"/>
              <a:endCxn id="16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B5AC848D-F6E5-459A-6AFB-064E99E31E28}"/>
                </a:ext>
              </a:extLst>
            </p:cNvPr>
            <p:cNvCxnSpPr>
              <a:cxnSpLocks/>
              <a:stCxn id="167" idx="6"/>
              <a:endCxn id="17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5994F1D6-96ED-4BB4-5C7B-9AEC4BD80867}"/>
              </a:ext>
            </a:extLst>
          </p:cNvPr>
          <p:cNvGrpSpPr/>
          <p:nvPr/>
        </p:nvGrpSpPr>
        <p:grpSpPr>
          <a:xfrm>
            <a:off x="1219198" y="4438942"/>
            <a:ext cx="1504649" cy="1422401"/>
            <a:chOff x="1103085" y="694266"/>
            <a:chExt cx="1504649" cy="1422401"/>
          </a:xfrm>
        </p:grpSpPr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C4A436B5-A464-91F8-BC15-2B96ED8D3F2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B9C82C5F-ABF5-9F33-20F4-22A1AC2CB79C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9508CA3F-62EA-F6C9-B822-4A026F15D8C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AB4E2E54-8A73-1121-71A5-C9FD042451F6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EC15B684-EADB-3364-D5A6-AACCD1ABC81C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15EFE300-CA58-0D53-7D33-AA55C2275599}"/>
                </a:ext>
              </a:extLst>
            </p:cNvPr>
            <p:cNvCxnSpPr>
              <a:stCxn id="178" idx="6"/>
              <a:endCxn id="17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2E40386B-7A4F-CA9F-519C-CC116A32BEFF}"/>
                </a:ext>
              </a:extLst>
            </p:cNvPr>
            <p:cNvCxnSpPr>
              <a:cxnSpLocks/>
              <a:stCxn id="181" idx="4"/>
              <a:endCxn id="17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17F5763E-768A-F93D-7B39-F9FE06FB114E}"/>
                </a:ext>
              </a:extLst>
            </p:cNvPr>
            <p:cNvCxnSpPr>
              <a:cxnSpLocks/>
              <a:stCxn id="179" idx="0"/>
              <a:endCxn id="17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CFBE9352-D168-BD75-74B8-C9E35F0854FF}"/>
                </a:ext>
              </a:extLst>
            </p:cNvPr>
            <p:cNvCxnSpPr>
              <a:cxnSpLocks/>
              <a:stCxn id="177" idx="6"/>
              <a:endCxn id="18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495A2B74-0F2E-59AE-9414-2E63202A0AE7}"/>
              </a:ext>
            </a:extLst>
          </p:cNvPr>
          <p:cNvGrpSpPr/>
          <p:nvPr/>
        </p:nvGrpSpPr>
        <p:grpSpPr>
          <a:xfrm>
            <a:off x="3132666" y="4438939"/>
            <a:ext cx="1504649" cy="1422401"/>
            <a:chOff x="1103085" y="694266"/>
            <a:chExt cx="1504649" cy="1422401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CBC00382-A14B-3176-F01A-C315FF736C45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B0681E83-F6E3-5B9B-9372-C9D6543E710B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0E938ADF-4FC4-7880-108D-8B3A0BB716C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3CB57744-68A1-3EFD-F1DB-3EE2120A32FB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7C3F2541-C6CD-6462-F798-60F15955CAB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858B31D6-0242-87E3-249A-121AE6095161}"/>
                </a:ext>
              </a:extLst>
            </p:cNvPr>
            <p:cNvCxnSpPr>
              <a:stCxn id="188" idx="6"/>
              <a:endCxn id="18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8239B1EA-BC36-B631-43C4-B0C3CF264572}"/>
                </a:ext>
              </a:extLst>
            </p:cNvPr>
            <p:cNvCxnSpPr>
              <a:cxnSpLocks/>
              <a:stCxn id="191" idx="4"/>
              <a:endCxn id="18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601174D1-B799-48E7-FEF8-3AF195EE121A}"/>
                </a:ext>
              </a:extLst>
            </p:cNvPr>
            <p:cNvCxnSpPr>
              <a:cxnSpLocks/>
              <a:stCxn id="189" idx="0"/>
              <a:endCxn id="18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6745FB86-BFCD-59DE-8F60-C6DD1D1D74E9}"/>
                </a:ext>
              </a:extLst>
            </p:cNvPr>
            <p:cNvCxnSpPr>
              <a:cxnSpLocks/>
              <a:stCxn id="187" idx="6"/>
              <a:endCxn id="19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2F2D7EBB-DB7C-AE6C-53C8-F6348F640119}"/>
              </a:ext>
            </a:extLst>
          </p:cNvPr>
          <p:cNvGrpSpPr/>
          <p:nvPr/>
        </p:nvGrpSpPr>
        <p:grpSpPr>
          <a:xfrm>
            <a:off x="5046132" y="4438936"/>
            <a:ext cx="1504649" cy="1422401"/>
            <a:chOff x="1103085" y="694266"/>
            <a:chExt cx="1504649" cy="1422401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9482BB07-1CD9-6BCA-6BA8-F11E104E16C0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75E47E37-AC36-702A-59B3-0743C0EB67CE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55B53035-E2C7-52F8-D5B9-A2D7FE5E41F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3CA3F88E-E069-B656-DB95-4D73AC728A84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6B950CE6-5D8D-4490-EF83-762C002487E6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15FE6DCE-6895-AC14-AF47-948410B4B49D}"/>
                </a:ext>
              </a:extLst>
            </p:cNvPr>
            <p:cNvCxnSpPr>
              <a:stCxn id="198" idx="6"/>
              <a:endCxn id="19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D6284AF5-200F-4EE8-7E1F-D960AE586760}"/>
                </a:ext>
              </a:extLst>
            </p:cNvPr>
            <p:cNvCxnSpPr>
              <a:cxnSpLocks/>
              <a:stCxn id="201" idx="4"/>
              <a:endCxn id="19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43690122-B1B4-7455-6586-AFF998B903C5}"/>
                </a:ext>
              </a:extLst>
            </p:cNvPr>
            <p:cNvCxnSpPr>
              <a:cxnSpLocks/>
              <a:stCxn id="199" idx="0"/>
              <a:endCxn id="19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8F82CB1F-7CE1-530E-0C12-FBA93E581744}"/>
                </a:ext>
              </a:extLst>
            </p:cNvPr>
            <p:cNvCxnSpPr>
              <a:cxnSpLocks/>
              <a:stCxn id="197" idx="6"/>
              <a:endCxn id="20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DCCF0446-8FBF-BC13-499E-0D5D63C6D7F7}"/>
              </a:ext>
            </a:extLst>
          </p:cNvPr>
          <p:cNvGrpSpPr/>
          <p:nvPr/>
        </p:nvGrpSpPr>
        <p:grpSpPr>
          <a:xfrm>
            <a:off x="6959593" y="4438933"/>
            <a:ext cx="1504649" cy="1422401"/>
            <a:chOff x="1103085" y="694266"/>
            <a:chExt cx="1504649" cy="1422401"/>
          </a:xfrm>
        </p:grpSpPr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C1FD15D9-5A69-844F-5663-07D5164DF26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FF021613-EDDD-7ADE-67AC-8788CEF3523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F94C360F-01CC-3C05-1C65-7EC0EF69DD0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5F0F2C1E-AC6E-C20C-3852-0E3C2A5FFA16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E06324E9-88F3-8F63-3BFF-65B4A99588F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7E19F039-8DDF-FA63-B9C1-FAD6BFFB219F}"/>
                </a:ext>
              </a:extLst>
            </p:cNvPr>
            <p:cNvCxnSpPr>
              <a:stCxn id="208" idx="6"/>
              <a:endCxn id="20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EACAC6A9-8185-6D87-DE61-825390C3D59F}"/>
                </a:ext>
              </a:extLst>
            </p:cNvPr>
            <p:cNvCxnSpPr>
              <a:cxnSpLocks/>
              <a:stCxn id="211" idx="4"/>
              <a:endCxn id="20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F5AFA8B3-EA4B-7FE4-A0A3-E745A7F24D34}"/>
                </a:ext>
              </a:extLst>
            </p:cNvPr>
            <p:cNvCxnSpPr>
              <a:cxnSpLocks/>
              <a:stCxn id="209" idx="0"/>
              <a:endCxn id="20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5662B908-5161-A8C6-5674-B977ADBCD20C}"/>
                </a:ext>
              </a:extLst>
            </p:cNvPr>
            <p:cNvCxnSpPr>
              <a:cxnSpLocks/>
              <a:stCxn id="207" idx="6"/>
              <a:endCxn id="21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21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662AA1-11AC-8CD5-9629-6CAB9E8411DB}"/>
              </a:ext>
            </a:extLst>
          </p:cNvPr>
          <p:cNvGrpSpPr/>
          <p:nvPr/>
        </p:nvGrpSpPr>
        <p:grpSpPr>
          <a:xfrm>
            <a:off x="1219200" y="674914"/>
            <a:ext cx="1504649" cy="1422401"/>
            <a:chOff x="1103085" y="694266"/>
            <a:chExt cx="1504649" cy="1422401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E19941F-0742-BA60-1135-FF0E479B6641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F84D2E72-EF79-500F-EF08-D0360B33B021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8DB68-9404-C234-70D5-7B5D56F7EC20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B3838B7-E478-05EF-0188-95AA3B15BF50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D23A802-4331-A702-270F-8F7367D51E4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8A0968F-2D4F-C391-208C-17F0C39F2ED8}"/>
                </a:ext>
              </a:extLst>
            </p:cNvPr>
            <p:cNvCxnSpPr>
              <a:stCxn id="115" idx="6"/>
              <a:endCxn id="11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95870A6B-1AAA-976C-F9D3-6A4EFA6B6F0E}"/>
                </a:ext>
              </a:extLst>
            </p:cNvPr>
            <p:cNvCxnSpPr>
              <a:cxnSpLocks/>
              <a:stCxn id="118" idx="4"/>
              <a:endCxn id="11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5A4B2BC-251C-3127-2832-587EBE2CC0BE}"/>
                </a:ext>
              </a:extLst>
            </p:cNvPr>
            <p:cNvCxnSpPr>
              <a:cxnSpLocks/>
              <a:stCxn id="116" idx="0"/>
              <a:endCxn id="11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3191798-F78B-4206-6D52-35B87E6434DD}"/>
                </a:ext>
              </a:extLst>
            </p:cNvPr>
            <p:cNvCxnSpPr>
              <a:cxnSpLocks/>
              <a:stCxn id="114" idx="6"/>
              <a:endCxn id="11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36D3F42-9194-8E37-62AE-B3602134949F}"/>
              </a:ext>
            </a:extLst>
          </p:cNvPr>
          <p:cNvGrpSpPr/>
          <p:nvPr/>
        </p:nvGrpSpPr>
        <p:grpSpPr>
          <a:xfrm>
            <a:off x="3132668" y="674911"/>
            <a:ext cx="1504649" cy="1422401"/>
            <a:chOff x="1103085" y="694266"/>
            <a:chExt cx="1504649" cy="1422401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7B83742A-77F9-1A82-5516-24D774BC6948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92866C4-F588-503B-20D9-8A3E5B6A8DA7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1D887F61-7C48-2F09-D854-CA044978E434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87CB5BF6-4853-8EF9-4C72-43F450527D2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4C19E0C1-39E5-F648-EAE9-1E72C260DF2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94F4D27-75CA-D222-A91A-095367375096}"/>
                </a:ext>
              </a:extLst>
            </p:cNvPr>
            <p:cNvCxnSpPr>
              <a:stCxn id="125" idx="6"/>
              <a:endCxn id="12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C40C284-16F4-F81B-F5FE-48C1E38B39E4}"/>
                </a:ext>
              </a:extLst>
            </p:cNvPr>
            <p:cNvCxnSpPr>
              <a:cxnSpLocks/>
              <a:stCxn id="128" idx="4"/>
              <a:endCxn id="12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6399C2CE-83EF-6A91-C306-166EB516DA0A}"/>
                </a:ext>
              </a:extLst>
            </p:cNvPr>
            <p:cNvCxnSpPr>
              <a:cxnSpLocks/>
              <a:stCxn id="126" idx="0"/>
              <a:endCxn id="12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CAAFEEF2-1CC7-9C47-A4B6-ACD2B704ABE2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CB63D365-1225-7F41-0FF0-76B0683752BA}"/>
              </a:ext>
            </a:extLst>
          </p:cNvPr>
          <p:cNvGrpSpPr/>
          <p:nvPr/>
        </p:nvGrpSpPr>
        <p:grpSpPr>
          <a:xfrm>
            <a:off x="5046134" y="674908"/>
            <a:ext cx="1504649" cy="1422401"/>
            <a:chOff x="1103085" y="694266"/>
            <a:chExt cx="1504649" cy="1422401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9487B0FE-F225-555D-B0BC-3BC589DF716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C8EE8BF-8893-A626-941B-194F4B5C1965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555CD754-2088-BA32-64D5-2AD08089D61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512A4A3-E5C7-4345-3036-EB9FDAF7A4C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2BF7C71-9841-2382-7322-B5420764DF34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42A43BAA-DE6D-05FD-6B97-00F7FDF502DD}"/>
                </a:ext>
              </a:extLst>
            </p:cNvPr>
            <p:cNvCxnSpPr>
              <a:stCxn id="135" idx="6"/>
              <a:endCxn id="13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74214873-5800-0042-610F-0C5073E7A64D}"/>
                </a:ext>
              </a:extLst>
            </p:cNvPr>
            <p:cNvCxnSpPr>
              <a:cxnSpLocks/>
              <a:stCxn id="138" idx="4"/>
              <a:endCxn id="13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1D265432-4E07-B591-9638-D9F5ED3055CA}"/>
                </a:ext>
              </a:extLst>
            </p:cNvPr>
            <p:cNvCxnSpPr>
              <a:cxnSpLocks/>
              <a:stCxn id="136" idx="0"/>
              <a:endCxn id="13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D3E30AAA-29E2-00E0-7AE4-ED191871953B}"/>
                </a:ext>
              </a:extLst>
            </p:cNvPr>
            <p:cNvCxnSpPr>
              <a:cxnSpLocks/>
              <a:stCxn id="134" idx="6"/>
              <a:endCxn id="13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70A5CF8-3CD6-C5D7-5EF2-6EB5B4BDCD87}"/>
              </a:ext>
            </a:extLst>
          </p:cNvPr>
          <p:cNvGrpSpPr/>
          <p:nvPr/>
        </p:nvGrpSpPr>
        <p:grpSpPr>
          <a:xfrm>
            <a:off x="6959595" y="674905"/>
            <a:ext cx="1504649" cy="1422401"/>
            <a:chOff x="1103085" y="694266"/>
            <a:chExt cx="1504649" cy="1422401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8AADBB60-C2CC-989A-27D0-784E86F904F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B7AEF87D-AF9C-6C9F-A72F-E64E3BEC944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48FFE0B4-61BD-EA96-B140-0228752DB32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358149A2-F1D3-EF95-B005-2577339082F9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23115A-F33B-32A5-A5D5-7681C313477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9286CCDC-4338-7ECD-9863-D30EA90B30C8}"/>
                </a:ext>
              </a:extLst>
            </p:cNvPr>
            <p:cNvCxnSpPr>
              <a:stCxn id="145" idx="6"/>
              <a:endCxn id="14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C5BEC1D9-689D-6968-F6D3-9CCBB97B6E12}"/>
                </a:ext>
              </a:extLst>
            </p:cNvPr>
            <p:cNvCxnSpPr>
              <a:cxnSpLocks/>
              <a:stCxn id="148" idx="4"/>
              <a:endCxn id="14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0A042548-B93B-92E1-0B07-1852DA3CB7B8}"/>
                </a:ext>
              </a:extLst>
            </p:cNvPr>
            <p:cNvCxnSpPr>
              <a:cxnSpLocks/>
              <a:stCxn id="146" idx="0"/>
              <a:endCxn id="14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CE5B493-2517-0344-7149-F37FD7DC6B72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6FBE80C-449C-50F7-05C6-B973468AFB11}"/>
              </a:ext>
            </a:extLst>
          </p:cNvPr>
          <p:cNvSpPr txBox="1"/>
          <p:nvPr/>
        </p:nvSpPr>
        <p:spPr>
          <a:xfrm>
            <a:off x="-45961" y="142724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№11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34E511-F293-BCD2-8A69-90635B2902D5}"/>
              </a:ext>
            </a:extLst>
          </p:cNvPr>
          <p:cNvSpPr txBox="1"/>
          <p:nvPr/>
        </p:nvSpPr>
        <p:spPr>
          <a:xfrm flipH="1">
            <a:off x="9605795" y="141082"/>
            <a:ext cx="193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90</a:t>
            </a:r>
            <a:r>
              <a:rPr lang="en-US" altLang="zh-CN" dirty="0"/>
              <a:t>°</a:t>
            </a:r>
            <a:r>
              <a:rPr lang="ru-RU" altLang="zh-CN" dirty="0"/>
              <a:t>крутиться</a:t>
            </a:r>
            <a:endParaRPr lang="ru-RU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24BE4A0-4C96-D0BA-D831-7B82D154CCFD}"/>
              </a:ext>
            </a:extLst>
          </p:cNvPr>
          <p:cNvGrpSpPr/>
          <p:nvPr/>
        </p:nvGrpSpPr>
        <p:grpSpPr>
          <a:xfrm>
            <a:off x="1219200" y="2581123"/>
            <a:ext cx="1504649" cy="1422401"/>
            <a:chOff x="1103085" y="694266"/>
            <a:chExt cx="1504649" cy="1422401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BECC53AB-BE54-2E14-012C-B67756448B69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B9E78292-A37E-FC32-C50D-55CA0153990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4009D892-E906-0C4F-1CB1-C7AEE18DC2E5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59211A6-0694-4C4E-2899-7FCCEF9BA3E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40B7F25-358A-0678-2225-D2D63FECE902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B55F1E9C-F538-2DAA-2C01-542F0E55D5CC}"/>
                </a:ext>
              </a:extLst>
            </p:cNvPr>
            <p:cNvCxnSpPr>
              <a:stCxn id="65" idx="6"/>
              <a:endCxn id="6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221B39A5-B464-D9DA-45E9-CDDE7E7537B6}"/>
                </a:ext>
              </a:extLst>
            </p:cNvPr>
            <p:cNvCxnSpPr>
              <a:cxnSpLocks/>
              <a:stCxn id="68" idx="4"/>
              <a:endCxn id="6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57E74108-7D68-8253-24AA-241AC4859EAD}"/>
                </a:ext>
              </a:extLst>
            </p:cNvPr>
            <p:cNvCxnSpPr>
              <a:cxnSpLocks/>
              <a:stCxn id="66" idx="0"/>
              <a:endCxn id="6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41AF0AC6-43CF-B4A2-F0D2-B666F2E3140F}"/>
                </a:ext>
              </a:extLst>
            </p:cNvPr>
            <p:cNvCxnSpPr>
              <a:cxnSpLocks/>
              <a:stCxn id="64" idx="6"/>
              <a:endCxn id="6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A90C9512-2EA0-C102-25FA-CB0BAAB0E6AD}"/>
              </a:ext>
            </a:extLst>
          </p:cNvPr>
          <p:cNvGrpSpPr/>
          <p:nvPr/>
        </p:nvGrpSpPr>
        <p:grpSpPr>
          <a:xfrm>
            <a:off x="3132668" y="2581120"/>
            <a:ext cx="1504649" cy="1422401"/>
            <a:chOff x="1103085" y="694266"/>
            <a:chExt cx="1504649" cy="1422401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495854BA-ABA8-7FFA-09A5-EDC9CD60FFC0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B5553082-D981-72FC-5E4E-704D12F987D8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1E5DCB5D-D12F-6CC6-206E-FE9664A0D63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BF9E8065-C9C5-8AC2-8404-6FEA65DEAD56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F2E0168-CB43-DEFD-6E18-5575BB353504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10B4A5A2-5C2D-A3A9-9BFD-826C3E19CEE0}"/>
                </a:ext>
              </a:extLst>
            </p:cNvPr>
            <p:cNvCxnSpPr>
              <a:stCxn id="105" idx="6"/>
              <a:endCxn id="10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CACAA4B7-DEEC-3FB1-9C05-7C1D033DA4C1}"/>
                </a:ext>
              </a:extLst>
            </p:cNvPr>
            <p:cNvCxnSpPr>
              <a:cxnSpLocks/>
              <a:stCxn id="108" idx="4"/>
              <a:endCxn id="10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54711C9F-6EA4-33A9-F8D7-113874ED50B3}"/>
                </a:ext>
              </a:extLst>
            </p:cNvPr>
            <p:cNvCxnSpPr>
              <a:cxnSpLocks/>
              <a:stCxn id="106" idx="0"/>
              <a:endCxn id="10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68652F74-6BB8-1FCD-BAF4-2A99BBBC883A}"/>
                </a:ext>
              </a:extLst>
            </p:cNvPr>
            <p:cNvCxnSpPr>
              <a:cxnSpLocks/>
              <a:stCxn id="104" idx="6"/>
              <a:endCxn id="10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8BD50997-2863-6BE7-37BA-935D91A4AFA1}"/>
              </a:ext>
            </a:extLst>
          </p:cNvPr>
          <p:cNvGrpSpPr/>
          <p:nvPr/>
        </p:nvGrpSpPr>
        <p:grpSpPr>
          <a:xfrm>
            <a:off x="5046134" y="2581117"/>
            <a:ext cx="1504649" cy="1422401"/>
            <a:chOff x="1103085" y="694266"/>
            <a:chExt cx="1504649" cy="1422401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855852F0-2BDB-BD9D-6AF9-CB847F34810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8F60345D-AB62-4B74-9B2E-83304C44F27C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D8905413-C5F4-E8AE-A4BB-B5F3D71F582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7C7FC280-5BDE-83B9-9959-EC22B5B64A32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CB9A9EF6-446E-B27A-8B9D-DD37A59DE629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0CF72F0F-5AFF-FB9B-57C6-76AAA6C3E63D}"/>
                </a:ext>
              </a:extLst>
            </p:cNvPr>
            <p:cNvCxnSpPr>
              <a:stCxn id="158" idx="6"/>
              <a:endCxn id="15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A5B57545-3639-F53F-7975-3FAF24515184}"/>
                </a:ext>
              </a:extLst>
            </p:cNvPr>
            <p:cNvCxnSpPr>
              <a:cxnSpLocks/>
              <a:stCxn id="161" idx="4"/>
              <a:endCxn id="15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6E7CB2A8-9D73-765C-3BA0-B9B2AA99BC9E}"/>
                </a:ext>
              </a:extLst>
            </p:cNvPr>
            <p:cNvCxnSpPr>
              <a:cxnSpLocks/>
              <a:stCxn id="159" idx="0"/>
              <a:endCxn id="15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9C0410E7-A80A-458D-C886-5C224628249A}"/>
                </a:ext>
              </a:extLst>
            </p:cNvPr>
            <p:cNvCxnSpPr>
              <a:cxnSpLocks/>
              <a:stCxn id="157" idx="6"/>
              <a:endCxn id="16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5B777BCB-E66A-60C8-6391-29A457350CEE}"/>
              </a:ext>
            </a:extLst>
          </p:cNvPr>
          <p:cNvGrpSpPr/>
          <p:nvPr/>
        </p:nvGrpSpPr>
        <p:grpSpPr>
          <a:xfrm>
            <a:off x="6959595" y="2581114"/>
            <a:ext cx="1504649" cy="1422401"/>
            <a:chOff x="1103085" y="694266"/>
            <a:chExt cx="1504649" cy="1422401"/>
          </a:xfrm>
        </p:grpSpPr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ACBAAEB6-EED7-3CC3-C4DD-FECE29FFA02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54EC076D-BA9D-FB0C-8C37-099B51C978F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4A69E2A7-2188-6B21-2D99-B2FC0ACAD567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46CD8BFC-1114-6ABE-38BE-11D098C3FCFD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D5CEEA2A-40A4-317A-7961-11DBF177120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654C4069-2F5F-96E6-D05D-9DC755E3C05B}"/>
                </a:ext>
              </a:extLst>
            </p:cNvPr>
            <p:cNvCxnSpPr>
              <a:stCxn id="168" idx="6"/>
              <a:endCxn id="16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902F3507-53EB-365E-D10B-0893DF2DD0A0}"/>
                </a:ext>
              </a:extLst>
            </p:cNvPr>
            <p:cNvCxnSpPr>
              <a:cxnSpLocks/>
              <a:stCxn id="171" idx="4"/>
              <a:endCxn id="16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D8F784B8-0FB3-10E4-09AD-DE2A865F16CF}"/>
                </a:ext>
              </a:extLst>
            </p:cNvPr>
            <p:cNvCxnSpPr>
              <a:cxnSpLocks/>
              <a:stCxn id="169" idx="0"/>
              <a:endCxn id="16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B5AC848D-F6E5-459A-6AFB-064E99E31E28}"/>
                </a:ext>
              </a:extLst>
            </p:cNvPr>
            <p:cNvCxnSpPr>
              <a:cxnSpLocks/>
              <a:stCxn id="167" idx="6"/>
              <a:endCxn id="17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5994F1D6-96ED-4BB4-5C7B-9AEC4BD80867}"/>
              </a:ext>
            </a:extLst>
          </p:cNvPr>
          <p:cNvGrpSpPr/>
          <p:nvPr/>
        </p:nvGrpSpPr>
        <p:grpSpPr>
          <a:xfrm>
            <a:off x="1219198" y="4438942"/>
            <a:ext cx="1504649" cy="1422401"/>
            <a:chOff x="1103085" y="694266"/>
            <a:chExt cx="1504649" cy="1422401"/>
          </a:xfrm>
        </p:grpSpPr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C4A436B5-A464-91F8-BC15-2B96ED8D3F2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B9C82C5F-ABF5-9F33-20F4-22A1AC2CB79C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9508CA3F-62EA-F6C9-B822-4A026F15D8C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AB4E2E54-8A73-1121-71A5-C9FD042451F6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EC15B684-EADB-3364-D5A6-AACCD1ABC81C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15EFE300-CA58-0D53-7D33-AA55C2275599}"/>
                </a:ext>
              </a:extLst>
            </p:cNvPr>
            <p:cNvCxnSpPr>
              <a:stCxn id="178" idx="6"/>
              <a:endCxn id="17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2E40386B-7A4F-CA9F-519C-CC116A32BEFF}"/>
                </a:ext>
              </a:extLst>
            </p:cNvPr>
            <p:cNvCxnSpPr>
              <a:cxnSpLocks/>
              <a:stCxn id="181" idx="4"/>
              <a:endCxn id="17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17F5763E-768A-F93D-7B39-F9FE06FB114E}"/>
                </a:ext>
              </a:extLst>
            </p:cNvPr>
            <p:cNvCxnSpPr>
              <a:cxnSpLocks/>
              <a:stCxn id="179" idx="0"/>
              <a:endCxn id="17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CFBE9352-D168-BD75-74B8-C9E35F0854FF}"/>
                </a:ext>
              </a:extLst>
            </p:cNvPr>
            <p:cNvCxnSpPr>
              <a:cxnSpLocks/>
              <a:stCxn id="177" idx="6"/>
              <a:endCxn id="18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495A2B74-0F2E-59AE-9414-2E63202A0AE7}"/>
              </a:ext>
            </a:extLst>
          </p:cNvPr>
          <p:cNvGrpSpPr/>
          <p:nvPr/>
        </p:nvGrpSpPr>
        <p:grpSpPr>
          <a:xfrm>
            <a:off x="3132666" y="4438939"/>
            <a:ext cx="1504649" cy="1422401"/>
            <a:chOff x="1103085" y="694266"/>
            <a:chExt cx="1504649" cy="1422401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CBC00382-A14B-3176-F01A-C315FF736C45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B0681E83-F6E3-5B9B-9372-C9D6543E710B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0E938ADF-4FC4-7880-108D-8B3A0BB716C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3CB57744-68A1-3EFD-F1DB-3EE2120A32FB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7C3F2541-C6CD-6462-F798-60F15955CAB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858B31D6-0242-87E3-249A-121AE6095161}"/>
                </a:ext>
              </a:extLst>
            </p:cNvPr>
            <p:cNvCxnSpPr>
              <a:stCxn id="188" idx="6"/>
              <a:endCxn id="18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8239B1EA-BC36-B631-43C4-B0C3CF264572}"/>
                </a:ext>
              </a:extLst>
            </p:cNvPr>
            <p:cNvCxnSpPr>
              <a:cxnSpLocks/>
              <a:stCxn id="191" idx="4"/>
              <a:endCxn id="18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601174D1-B799-48E7-FEF8-3AF195EE121A}"/>
                </a:ext>
              </a:extLst>
            </p:cNvPr>
            <p:cNvCxnSpPr>
              <a:cxnSpLocks/>
              <a:stCxn id="189" idx="0"/>
              <a:endCxn id="18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6745FB86-BFCD-59DE-8F60-C6DD1D1D74E9}"/>
                </a:ext>
              </a:extLst>
            </p:cNvPr>
            <p:cNvCxnSpPr>
              <a:cxnSpLocks/>
              <a:stCxn id="187" idx="6"/>
              <a:endCxn id="19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2F2D7EBB-DB7C-AE6C-53C8-F6348F640119}"/>
              </a:ext>
            </a:extLst>
          </p:cNvPr>
          <p:cNvGrpSpPr/>
          <p:nvPr/>
        </p:nvGrpSpPr>
        <p:grpSpPr>
          <a:xfrm>
            <a:off x="5046132" y="4438936"/>
            <a:ext cx="1504649" cy="1422401"/>
            <a:chOff x="1103085" y="694266"/>
            <a:chExt cx="1504649" cy="1422401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9482BB07-1CD9-6BCA-6BA8-F11E104E16C0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75E47E37-AC36-702A-59B3-0743C0EB67CE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55B53035-E2C7-52F8-D5B9-A2D7FE5E41F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3CA3F88E-E069-B656-DB95-4D73AC728A84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6B950CE6-5D8D-4490-EF83-762C002487E6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15FE6DCE-6895-AC14-AF47-948410B4B49D}"/>
                </a:ext>
              </a:extLst>
            </p:cNvPr>
            <p:cNvCxnSpPr>
              <a:stCxn id="198" idx="6"/>
              <a:endCxn id="19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D6284AF5-200F-4EE8-7E1F-D960AE586760}"/>
                </a:ext>
              </a:extLst>
            </p:cNvPr>
            <p:cNvCxnSpPr>
              <a:cxnSpLocks/>
              <a:stCxn id="201" idx="4"/>
              <a:endCxn id="19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43690122-B1B4-7455-6586-AFF998B903C5}"/>
                </a:ext>
              </a:extLst>
            </p:cNvPr>
            <p:cNvCxnSpPr>
              <a:cxnSpLocks/>
              <a:stCxn id="199" idx="0"/>
              <a:endCxn id="19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8F82CB1F-7CE1-530E-0C12-FBA93E581744}"/>
                </a:ext>
              </a:extLst>
            </p:cNvPr>
            <p:cNvCxnSpPr>
              <a:cxnSpLocks/>
              <a:stCxn id="197" idx="6"/>
              <a:endCxn id="20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DCCF0446-8FBF-BC13-499E-0D5D63C6D7F7}"/>
              </a:ext>
            </a:extLst>
          </p:cNvPr>
          <p:cNvGrpSpPr/>
          <p:nvPr/>
        </p:nvGrpSpPr>
        <p:grpSpPr>
          <a:xfrm>
            <a:off x="6959593" y="4438933"/>
            <a:ext cx="1504649" cy="1422401"/>
            <a:chOff x="1103085" y="694266"/>
            <a:chExt cx="1504649" cy="1422401"/>
          </a:xfrm>
        </p:grpSpPr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C1FD15D9-5A69-844F-5663-07D5164DF26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FF021613-EDDD-7ADE-67AC-8788CEF3523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F94C360F-01CC-3C05-1C65-7EC0EF69DD0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5F0F2C1E-AC6E-C20C-3852-0E3C2A5FFA16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E06324E9-88F3-8F63-3BFF-65B4A99588F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7E19F039-8DDF-FA63-B9C1-FAD6BFFB219F}"/>
                </a:ext>
              </a:extLst>
            </p:cNvPr>
            <p:cNvCxnSpPr>
              <a:stCxn id="208" idx="6"/>
              <a:endCxn id="20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EACAC6A9-8185-6D87-DE61-825390C3D59F}"/>
                </a:ext>
              </a:extLst>
            </p:cNvPr>
            <p:cNvCxnSpPr>
              <a:cxnSpLocks/>
              <a:stCxn id="211" idx="4"/>
              <a:endCxn id="20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F5AFA8B3-EA4B-7FE4-A0A3-E745A7F24D34}"/>
                </a:ext>
              </a:extLst>
            </p:cNvPr>
            <p:cNvCxnSpPr>
              <a:cxnSpLocks/>
              <a:stCxn id="209" idx="0"/>
              <a:endCxn id="20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5662B908-5161-A8C6-5674-B977ADBCD20C}"/>
                </a:ext>
              </a:extLst>
            </p:cNvPr>
            <p:cNvCxnSpPr>
              <a:cxnSpLocks/>
              <a:stCxn id="207" idx="6"/>
              <a:endCxn id="21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57B3CA0-0E3A-B3A9-792E-91EF05CD86F5}"/>
              </a:ext>
            </a:extLst>
          </p:cNvPr>
          <p:cNvSpPr txBox="1"/>
          <p:nvPr/>
        </p:nvSpPr>
        <p:spPr>
          <a:xfrm>
            <a:off x="-45961" y="2217058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№12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B526B8-7449-8A3C-0148-477051B0B72E}"/>
              </a:ext>
            </a:extLst>
          </p:cNvPr>
          <p:cNvSpPr txBox="1"/>
          <p:nvPr/>
        </p:nvSpPr>
        <p:spPr>
          <a:xfrm>
            <a:off x="-22984" y="3979339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№13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1AE740E-EF28-BBE0-F3D0-813E0A1B654D}"/>
              </a:ext>
            </a:extLst>
          </p:cNvPr>
          <p:cNvGrpSpPr/>
          <p:nvPr/>
        </p:nvGrpSpPr>
        <p:grpSpPr>
          <a:xfrm>
            <a:off x="8822248" y="4438927"/>
            <a:ext cx="1504649" cy="1422401"/>
            <a:chOff x="1103085" y="694266"/>
            <a:chExt cx="1504649" cy="1422401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35DE3CE-69ED-6F83-EB66-C5EBC21BBD6A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807352F-9602-FB3B-4267-F281435C7088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F92A25A-138F-BC35-5F84-82A19F7EE279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0D8B833-6D90-4463-DAC6-B3CF10AA557C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A344E50-5B0D-300E-B486-1F9110A778A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FC56418-C4B4-54E2-C3F9-E15181647C24}"/>
                </a:ext>
              </a:extLst>
            </p:cNvPr>
            <p:cNvCxnSpPr>
              <a:stCxn id="7" idx="6"/>
              <a:endCxn id="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0224D7F-21ED-3B34-3E68-86B1B52536EA}"/>
                </a:ext>
              </a:extLst>
            </p:cNvPr>
            <p:cNvCxnSpPr>
              <a:cxnSpLocks/>
              <a:stCxn id="10" idx="4"/>
              <a:endCxn id="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5BABADD-3CB9-C4DE-DACE-B30C5D6FAE03}"/>
                </a:ext>
              </a:extLst>
            </p:cNvPr>
            <p:cNvCxnSpPr>
              <a:cxnSpLocks/>
              <a:stCxn id="8" idx="0"/>
              <a:endCxn id="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84E1E1B-620A-8C83-4DA3-486BE496CF40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B7D8173-534B-8284-3A65-E8BEFCBC44D0}"/>
              </a:ext>
            </a:extLst>
          </p:cNvPr>
          <p:cNvGrpSpPr/>
          <p:nvPr/>
        </p:nvGrpSpPr>
        <p:grpSpPr>
          <a:xfrm>
            <a:off x="10629297" y="4438930"/>
            <a:ext cx="1504649" cy="1422401"/>
            <a:chOff x="1103085" y="694266"/>
            <a:chExt cx="1504649" cy="1422401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9F85884-4797-9A54-CBE9-27611471D23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0506D19-B349-21C3-F041-1BA8781A8C0E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40A4799-05EC-7514-B28A-355A5844AA20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6DED84C-3696-20E9-58E1-4207DB59101C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8B8BD4E-1830-EAE8-E163-5D0254B7403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E544D8F-B846-4B8A-0C9D-0298BF8F91A8}"/>
                </a:ext>
              </a:extLst>
            </p:cNvPr>
            <p:cNvCxnSpPr>
              <a:stCxn id="17" idx="6"/>
              <a:endCxn id="1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340DF6A-E4A2-B56D-1C02-D852566DCCDF}"/>
                </a:ext>
              </a:extLst>
            </p:cNvPr>
            <p:cNvCxnSpPr>
              <a:cxnSpLocks/>
              <a:stCxn id="20" idx="4"/>
              <a:endCxn id="1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02384CD-F359-F0AE-0EDF-2AB3644D6775}"/>
                </a:ext>
              </a:extLst>
            </p:cNvPr>
            <p:cNvCxnSpPr>
              <a:cxnSpLocks/>
              <a:stCxn id="18" idx="0"/>
              <a:endCxn id="1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FE7E22D-84DE-42B3-986D-4E0453D801D0}"/>
                </a:ext>
              </a:extLst>
            </p:cNvPr>
            <p:cNvCxnSpPr>
              <a:cxnSpLocks/>
              <a:stCxn id="16" idx="6"/>
              <a:endCxn id="1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084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662AA1-11AC-8CD5-9629-6CAB9E8411DB}"/>
              </a:ext>
            </a:extLst>
          </p:cNvPr>
          <p:cNvGrpSpPr/>
          <p:nvPr/>
        </p:nvGrpSpPr>
        <p:grpSpPr>
          <a:xfrm>
            <a:off x="1219200" y="674914"/>
            <a:ext cx="1504649" cy="1422401"/>
            <a:chOff x="1103085" y="694266"/>
            <a:chExt cx="1504649" cy="1422401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E19941F-0742-BA60-1135-FF0E479B6641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F84D2E72-EF79-500F-EF08-D0360B33B021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8DB68-9404-C234-70D5-7B5D56F7EC20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B3838B7-E478-05EF-0188-95AA3B15BF50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D23A802-4331-A702-270F-8F7367D51E4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8A0968F-2D4F-C391-208C-17F0C39F2ED8}"/>
                </a:ext>
              </a:extLst>
            </p:cNvPr>
            <p:cNvCxnSpPr>
              <a:stCxn id="115" idx="6"/>
              <a:endCxn id="11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95870A6B-1AAA-976C-F9D3-6A4EFA6B6F0E}"/>
                </a:ext>
              </a:extLst>
            </p:cNvPr>
            <p:cNvCxnSpPr>
              <a:cxnSpLocks/>
              <a:stCxn id="118" idx="4"/>
              <a:endCxn id="11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5A4B2BC-251C-3127-2832-587EBE2CC0BE}"/>
                </a:ext>
              </a:extLst>
            </p:cNvPr>
            <p:cNvCxnSpPr>
              <a:cxnSpLocks/>
              <a:stCxn id="116" idx="0"/>
              <a:endCxn id="11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3191798-F78B-4206-6D52-35B87E6434DD}"/>
                </a:ext>
              </a:extLst>
            </p:cNvPr>
            <p:cNvCxnSpPr>
              <a:cxnSpLocks/>
              <a:stCxn id="114" idx="6"/>
              <a:endCxn id="11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6FBE80C-449C-50F7-05C6-B973468AFB11}"/>
              </a:ext>
            </a:extLst>
          </p:cNvPr>
          <p:cNvSpPr txBox="1"/>
          <p:nvPr/>
        </p:nvSpPr>
        <p:spPr>
          <a:xfrm>
            <a:off x="-45961" y="142724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№14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45C4DC-2435-7E99-C382-B1BD471D26F3}"/>
              </a:ext>
            </a:extLst>
          </p:cNvPr>
          <p:cNvSpPr txBox="1"/>
          <p:nvPr/>
        </p:nvSpPr>
        <p:spPr>
          <a:xfrm>
            <a:off x="2443405" y="392204"/>
            <a:ext cx="322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Всего 80 ситуаций, 14 классов.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D53321E-8775-A91A-DA81-EA6896A056F0}"/>
              </a:ext>
            </a:extLst>
          </p:cNvPr>
          <p:cNvGrpSpPr/>
          <p:nvPr/>
        </p:nvGrpSpPr>
        <p:grpSpPr>
          <a:xfrm>
            <a:off x="5931224" y="431175"/>
            <a:ext cx="2931328" cy="2771094"/>
            <a:chOff x="6519146" y="2258645"/>
            <a:chExt cx="2931328" cy="277109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560AF8B-9A0A-11FC-6C5C-0319501976C1}"/>
                </a:ext>
              </a:extLst>
            </p:cNvPr>
            <p:cNvGrpSpPr/>
            <p:nvPr/>
          </p:nvGrpSpPr>
          <p:grpSpPr>
            <a:xfrm>
              <a:off x="6519146" y="2258645"/>
              <a:ext cx="2931328" cy="2771094"/>
              <a:chOff x="1103085" y="694266"/>
              <a:chExt cx="1504649" cy="1422401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5363FE36-1175-A115-B151-6D0C54CBAE9B}"/>
                  </a:ext>
                </a:extLst>
              </p:cNvPr>
              <p:cNvSpPr/>
              <p:nvPr/>
            </p:nvSpPr>
            <p:spPr>
              <a:xfrm>
                <a:off x="1683657" y="1233714"/>
                <a:ext cx="343505" cy="34350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5</a:t>
                </a: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8FEC74C2-228F-8D6E-090A-38381C48E5FD}"/>
                  </a:ext>
                </a:extLst>
              </p:cNvPr>
              <p:cNvSpPr/>
              <p:nvPr/>
            </p:nvSpPr>
            <p:spPr>
              <a:xfrm>
                <a:off x="1103085" y="1233712"/>
                <a:ext cx="343505" cy="3435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3</a:t>
                </a: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50A795D-24AD-C9AE-BEF8-6CA651DED0A3}"/>
                  </a:ext>
                </a:extLst>
              </p:cNvPr>
              <p:cNvSpPr/>
              <p:nvPr/>
            </p:nvSpPr>
            <p:spPr>
              <a:xfrm>
                <a:off x="1683655" y="1773162"/>
                <a:ext cx="343505" cy="34350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2</a:t>
                </a: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90C74FC-6F64-5A3D-1060-775E2FAD945C}"/>
                  </a:ext>
                </a:extLst>
              </p:cNvPr>
              <p:cNvSpPr/>
              <p:nvPr/>
            </p:nvSpPr>
            <p:spPr>
              <a:xfrm>
                <a:off x="2264229" y="1233713"/>
                <a:ext cx="343505" cy="34350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1</a:t>
                </a: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C7978BF-DEF8-2581-7A45-386BD160EB7F}"/>
                  </a:ext>
                </a:extLst>
              </p:cNvPr>
              <p:cNvSpPr/>
              <p:nvPr/>
            </p:nvSpPr>
            <p:spPr>
              <a:xfrm>
                <a:off x="1683655" y="694266"/>
                <a:ext cx="343505" cy="343505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4</a:t>
                </a: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0AD81AD2-D02D-CD02-1E53-6E558F131231}"/>
                  </a:ext>
                </a:extLst>
              </p:cNvPr>
              <p:cNvCxnSpPr>
                <a:stCxn id="4" idx="6"/>
                <a:endCxn id="3" idx="2"/>
              </p:cNvCxnSpPr>
              <p:nvPr/>
            </p:nvCxnSpPr>
            <p:spPr>
              <a:xfrm>
                <a:off x="1446590" y="1405465"/>
                <a:ext cx="237067" cy="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4EB26004-2B89-9E3B-BDA2-3E1AA121D204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1855408" y="1037771"/>
                <a:ext cx="2" cy="1959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D751752-C258-D764-63E2-8F9A1FE02634}"/>
                  </a:ext>
                </a:extLst>
              </p:cNvPr>
              <p:cNvCxnSpPr>
                <a:cxnSpLocks/>
                <a:stCxn id="5" idx="0"/>
                <a:endCxn id="3" idx="4"/>
              </p:cNvCxnSpPr>
              <p:nvPr/>
            </p:nvCxnSpPr>
            <p:spPr>
              <a:xfrm flipV="1">
                <a:off x="1855408" y="1577219"/>
                <a:ext cx="2" cy="1959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120857E7-BB69-A630-7B3A-04B207183838}"/>
                  </a:ext>
                </a:extLst>
              </p:cNvPr>
              <p:cNvCxnSpPr>
                <a:cxnSpLocks/>
                <a:stCxn id="3" idx="6"/>
                <a:endCxn id="6" idx="2"/>
              </p:cNvCxnSpPr>
              <p:nvPr/>
            </p:nvCxnSpPr>
            <p:spPr>
              <a:xfrm flipV="1">
                <a:off x="2027162" y="1405466"/>
                <a:ext cx="237067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5C93E44-AC46-7036-7716-A0336002257B}"/>
                    </a:ext>
                  </a:extLst>
                </p:cNvPr>
                <p:cNvSpPr txBox="1"/>
                <p:nvPr/>
              </p:nvSpPr>
              <p:spPr>
                <a:xfrm>
                  <a:off x="7168438" y="3274856"/>
                  <a:ext cx="5727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5C93E44-AC46-7036-7716-A03360022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438" y="3274856"/>
                  <a:ext cx="57275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B2429105-D211-7045-8061-48565384CCD7}"/>
                    </a:ext>
                  </a:extLst>
                </p:cNvPr>
                <p:cNvSpPr txBox="1"/>
                <p:nvPr/>
              </p:nvSpPr>
              <p:spPr>
                <a:xfrm>
                  <a:off x="8112054" y="3633029"/>
                  <a:ext cx="91123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B2429105-D211-7045-8061-48565384C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2054" y="3633029"/>
                  <a:ext cx="91123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2E8CCA9-714C-8FF7-EEA3-DE5C19E59EB5}"/>
                  </a:ext>
                </a:extLst>
              </p:cNvPr>
              <p:cNvSpPr txBox="1"/>
              <p:nvPr/>
            </p:nvSpPr>
            <p:spPr>
              <a:xfrm>
                <a:off x="6910541" y="4493118"/>
                <a:ext cx="3466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2E8CCA9-714C-8FF7-EEA3-DE5C19E59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541" y="4493118"/>
                <a:ext cx="346665" cy="369332"/>
              </a:xfrm>
              <a:prstGeom prst="rect">
                <a:avLst/>
              </a:prstGeom>
              <a:blipFill>
                <a:blip r:embed="rId4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A05E083-E83E-A174-28EF-C32B2D52D42A}"/>
                  </a:ext>
                </a:extLst>
              </p:cNvPr>
              <p:cNvSpPr txBox="1"/>
              <p:nvPr/>
            </p:nvSpPr>
            <p:spPr>
              <a:xfrm>
                <a:off x="8012517" y="4511529"/>
                <a:ext cx="3466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A05E083-E83E-A174-28EF-C32B2D52D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17" y="4511529"/>
                <a:ext cx="346665" cy="369332"/>
              </a:xfrm>
              <a:prstGeom prst="rect">
                <a:avLst/>
              </a:prstGeom>
              <a:blipFill>
                <a:blip r:embed="rId5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BD31E6-580C-60F0-7D52-F144619AD28C}"/>
              </a:ext>
            </a:extLst>
          </p:cNvPr>
          <p:cNvGrpSpPr/>
          <p:nvPr/>
        </p:nvGrpSpPr>
        <p:grpSpPr>
          <a:xfrm>
            <a:off x="9211283" y="397658"/>
            <a:ext cx="2931328" cy="2771094"/>
            <a:chOff x="6519146" y="2258645"/>
            <a:chExt cx="2931328" cy="2771094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34A13FC8-F3D3-6C9F-816E-489FD4368448}"/>
                </a:ext>
              </a:extLst>
            </p:cNvPr>
            <p:cNvGrpSpPr/>
            <p:nvPr/>
          </p:nvGrpSpPr>
          <p:grpSpPr>
            <a:xfrm>
              <a:off x="6519146" y="2258645"/>
              <a:ext cx="2931328" cy="2771094"/>
              <a:chOff x="1103085" y="694266"/>
              <a:chExt cx="1504649" cy="1422401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51C4C51-4F00-88E7-4CA4-41DFC2F24496}"/>
                  </a:ext>
                </a:extLst>
              </p:cNvPr>
              <p:cNvSpPr/>
              <p:nvPr/>
            </p:nvSpPr>
            <p:spPr>
              <a:xfrm>
                <a:off x="1683657" y="1233714"/>
                <a:ext cx="343505" cy="34350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5</a:t>
                </a: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163A0301-F851-8559-0C64-FDD6050D5724}"/>
                  </a:ext>
                </a:extLst>
              </p:cNvPr>
              <p:cNvSpPr/>
              <p:nvPr/>
            </p:nvSpPr>
            <p:spPr>
              <a:xfrm>
                <a:off x="1103085" y="1233712"/>
                <a:ext cx="343505" cy="3435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3</a:t>
                </a: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2A970E21-20B2-9AC3-6022-691991A6D55E}"/>
                  </a:ext>
                </a:extLst>
              </p:cNvPr>
              <p:cNvSpPr/>
              <p:nvPr/>
            </p:nvSpPr>
            <p:spPr>
              <a:xfrm>
                <a:off x="1683655" y="1773162"/>
                <a:ext cx="343505" cy="34350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2</a:t>
                </a: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8055980D-72E1-2E81-202D-4833851BB7CF}"/>
                  </a:ext>
                </a:extLst>
              </p:cNvPr>
              <p:cNvSpPr/>
              <p:nvPr/>
            </p:nvSpPr>
            <p:spPr>
              <a:xfrm>
                <a:off x="2264229" y="1233713"/>
                <a:ext cx="343505" cy="34350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1</a:t>
                </a: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EEB7177-C3B6-480E-9AC6-D97BBDC1509F}"/>
                  </a:ext>
                </a:extLst>
              </p:cNvPr>
              <p:cNvSpPr/>
              <p:nvPr/>
            </p:nvSpPr>
            <p:spPr>
              <a:xfrm>
                <a:off x="1683655" y="694266"/>
                <a:ext cx="343505" cy="343505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4</a:t>
                </a: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42DD0C16-4A32-4287-C22C-2E2FE6600E66}"/>
                  </a:ext>
                </a:extLst>
              </p:cNvPr>
              <p:cNvCxnSpPr>
                <a:stCxn id="30" idx="6"/>
                <a:endCxn id="29" idx="2"/>
              </p:cNvCxnSpPr>
              <p:nvPr/>
            </p:nvCxnSpPr>
            <p:spPr>
              <a:xfrm>
                <a:off x="1446590" y="1405465"/>
                <a:ext cx="237067" cy="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D0CDF8C0-0821-D619-16B5-4476E2B62B1A}"/>
                  </a:ext>
                </a:extLst>
              </p:cNvPr>
              <p:cNvCxnSpPr>
                <a:cxnSpLocks/>
                <a:stCxn id="33" idx="4"/>
                <a:endCxn id="29" idx="0"/>
              </p:cNvCxnSpPr>
              <p:nvPr/>
            </p:nvCxnSpPr>
            <p:spPr>
              <a:xfrm>
                <a:off x="1855408" y="1037771"/>
                <a:ext cx="2" cy="1959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609031D1-E35C-6F9C-8012-520EBBF92E65}"/>
                  </a:ext>
                </a:extLst>
              </p:cNvPr>
              <p:cNvCxnSpPr>
                <a:cxnSpLocks/>
                <a:stCxn id="31" idx="0"/>
                <a:endCxn id="29" idx="4"/>
              </p:cNvCxnSpPr>
              <p:nvPr/>
            </p:nvCxnSpPr>
            <p:spPr>
              <a:xfrm flipV="1">
                <a:off x="1855408" y="1577219"/>
                <a:ext cx="2" cy="1959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482066E2-5E4A-29D3-86B9-2E0F2B63FC6E}"/>
                  </a:ext>
                </a:extLst>
              </p:cNvPr>
              <p:cNvCxnSpPr>
                <a:cxnSpLocks/>
                <a:stCxn id="29" idx="6"/>
                <a:endCxn id="32" idx="2"/>
              </p:cNvCxnSpPr>
              <p:nvPr/>
            </p:nvCxnSpPr>
            <p:spPr>
              <a:xfrm flipV="1">
                <a:off x="2027162" y="1405466"/>
                <a:ext cx="237067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304D306-81C6-9956-9859-8EA7856B2B86}"/>
                    </a:ext>
                  </a:extLst>
                </p:cNvPr>
                <p:cNvSpPr txBox="1"/>
                <p:nvPr/>
              </p:nvSpPr>
              <p:spPr>
                <a:xfrm>
                  <a:off x="7168438" y="3274856"/>
                  <a:ext cx="5727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304D306-81C6-9956-9859-8EA7856B2B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438" y="3274856"/>
                  <a:ext cx="5727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ED4A397E-3564-F961-C5EE-D5708DBCB4CA}"/>
                    </a:ext>
                  </a:extLst>
                </p:cNvPr>
                <p:cNvSpPr txBox="1"/>
                <p:nvPr/>
              </p:nvSpPr>
              <p:spPr>
                <a:xfrm>
                  <a:off x="8112054" y="3633029"/>
                  <a:ext cx="91123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ED4A397E-3564-F961-C5EE-D5708DBCB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2054" y="3633029"/>
                  <a:ext cx="91123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24394F1-4E1F-3322-9C53-005475A67B3C}"/>
              </a:ext>
            </a:extLst>
          </p:cNvPr>
          <p:cNvGrpSpPr/>
          <p:nvPr/>
        </p:nvGrpSpPr>
        <p:grpSpPr>
          <a:xfrm>
            <a:off x="1112749" y="2712600"/>
            <a:ext cx="4668365" cy="3669187"/>
            <a:chOff x="1112749" y="2712600"/>
            <a:chExt cx="4668365" cy="3669187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E543789-BE83-E2AE-F704-F48BFF6C820E}"/>
                </a:ext>
              </a:extLst>
            </p:cNvPr>
            <p:cNvGrpSpPr/>
            <p:nvPr/>
          </p:nvGrpSpPr>
          <p:grpSpPr>
            <a:xfrm>
              <a:off x="2632331" y="3174945"/>
              <a:ext cx="3148783" cy="699970"/>
              <a:chOff x="8358325" y="4218005"/>
              <a:chExt cx="3148783" cy="6999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5E3E1A68-2C78-A45F-0C55-652A54BDA0FF}"/>
                      </a:ext>
                    </a:extLst>
                  </p:cNvPr>
                  <p:cNvSpPr txBox="1"/>
                  <p:nvPr/>
                </p:nvSpPr>
                <p:spPr>
                  <a:xfrm>
                    <a:off x="9713230" y="4218005"/>
                    <a:ext cx="34666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>
                      <a:highlight>
                        <a:srgbClr val="FFFF00"/>
                      </a:highlight>
                    </a:endParaRPr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5E3E1A68-2C78-A45F-0C55-652A54BDA0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3230" y="4218005"/>
                    <a:ext cx="34666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7018" b="-166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7706B56D-BAED-624F-EAE4-3A9BD9809F9C}"/>
                  </a:ext>
                </a:extLst>
              </p:cNvPr>
              <p:cNvSpPr/>
              <p:nvPr/>
            </p:nvSpPr>
            <p:spPr>
              <a:xfrm>
                <a:off x="8358325" y="4248765"/>
                <a:ext cx="669210" cy="66921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endParaRPr lang="ru-RU" dirty="0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D2959D7-EF12-EA86-62D5-C2B94DD6E813}"/>
                  </a:ext>
                </a:extLst>
              </p:cNvPr>
              <p:cNvSpPr/>
              <p:nvPr/>
            </p:nvSpPr>
            <p:spPr>
              <a:xfrm>
                <a:off x="8928854" y="4248765"/>
                <a:ext cx="669210" cy="66921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endParaRPr lang="ru-RU" dirty="0"/>
              </a:p>
            </p:txBody>
          </p: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4B51CF2F-882E-8470-564A-947E9CD0DF2E}"/>
                  </a:ext>
                </a:extLst>
              </p:cNvPr>
              <p:cNvCxnSpPr>
                <a:stCxn id="39" idx="6"/>
              </p:cNvCxnSpPr>
              <p:nvPr/>
            </p:nvCxnSpPr>
            <p:spPr>
              <a:xfrm>
                <a:off x="9598064" y="4583370"/>
                <a:ext cx="6736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BF8C13D-DEB9-AE54-FD74-7739869DCC2C}"/>
                  </a:ext>
                </a:extLst>
              </p:cNvPr>
              <p:cNvSpPr/>
              <p:nvPr/>
            </p:nvSpPr>
            <p:spPr>
              <a:xfrm>
                <a:off x="10281594" y="4248765"/>
                <a:ext cx="669210" cy="66921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endParaRPr lang="ru-RU" dirty="0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7DD67458-74BD-26A0-ECE4-E8629E691D69}"/>
                  </a:ext>
                </a:extLst>
              </p:cNvPr>
              <p:cNvSpPr/>
              <p:nvPr/>
            </p:nvSpPr>
            <p:spPr>
              <a:xfrm>
                <a:off x="10837898" y="4245329"/>
                <a:ext cx="669210" cy="66921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endParaRPr lang="ru-RU" dirty="0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119F3490-C108-CF83-EB48-199578634AF0}"/>
                </a:ext>
              </a:extLst>
            </p:cNvPr>
            <p:cNvGrpSpPr/>
            <p:nvPr/>
          </p:nvGrpSpPr>
          <p:grpSpPr>
            <a:xfrm>
              <a:off x="3200764" y="4402513"/>
              <a:ext cx="2016308" cy="691989"/>
              <a:chOff x="1725628" y="4270330"/>
              <a:chExt cx="2016308" cy="6919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F030F11C-1659-09B0-1CDB-F3064C1038B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4362" y="4270330"/>
                    <a:ext cx="34666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dirty="0">
                      <a:highlight>
                        <a:srgbClr val="FFFF00"/>
                      </a:highlight>
                    </a:endParaRPr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F030F11C-1659-09B0-1CDB-F3064C103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4362" y="4270330"/>
                    <a:ext cx="34666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701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013664B3-CA12-469A-72F1-03E067D1ED2F}"/>
                  </a:ext>
                </a:extLst>
              </p:cNvPr>
              <p:cNvCxnSpPr>
                <a:cxnSpLocks/>
                <a:stCxn id="62" idx="6"/>
                <a:endCxn id="59" idx="2"/>
              </p:cNvCxnSpPr>
              <p:nvPr/>
            </p:nvCxnSpPr>
            <p:spPr>
              <a:xfrm>
                <a:off x="2394838" y="4622475"/>
                <a:ext cx="677888" cy="52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18CA7E50-B334-1FB8-534A-9225BCF927EA}"/>
                  </a:ext>
                </a:extLst>
              </p:cNvPr>
              <p:cNvSpPr/>
              <p:nvPr/>
            </p:nvSpPr>
            <p:spPr>
              <a:xfrm>
                <a:off x="3072726" y="4293109"/>
                <a:ext cx="669210" cy="6692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  <a:endParaRPr lang="ru-RU" dirty="0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9BAD496C-FB93-FB6B-B487-C158C8E349EB}"/>
                  </a:ext>
                </a:extLst>
              </p:cNvPr>
              <p:cNvSpPr/>
              <p:nvPr/>
            </p:nvSpPr>
            <p:spPr>
              <a:xfrm>
                <a:off x="1725628" y="4287870"/>
                <a:ext cx="669210" cy="66921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endParaRPr lang="ru-RU" dirty="0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174CF26-598C-E102-96DD-7EF8772E995D}"/>
                </a:ext>
              </a:extLst>
            </p:cNvPr>
            <p:cNvGrpSpPr/>
            <p:nvPr/>
          </p:nvGrpSpPr>
          <p:grpSpPr>
            <a:xfrm>
              <a:off x="3200764" y="5695037"/>
              <a:ext cx="2014790" cy="686750"/>
              <a:chOff x="1717312" y="5429052"/>
              <a:chExt cx="2014790" cy="6867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4551986E-A5B2-3926-B7A4-A3B8636591AC}"/>
                      </a:ext>
                    </a:extLst>
                  </p:cNvPr>
                  <p:cNvSpPr txBox="1"/>
                  <p:nvPr/>
                </p:nvSpPr>
                <p:spPr>
                  <a:xfrm>
                    <a:off x="2504362" y="5429052"/>
                    <a:ext cx="34666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ru-RU" dirty="0">
                      <a:highlight>
                        <a:srgbClr val="FFFF00"/>
                      </a:highlight>
                    </a:endParaRPr>
                  </a:p>
                </p:txBody>
              </p:sp>
            </mc:Choice>
            <mc:Fallback xmlns="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4551986E-A5B2-3926-B7A4-A3B8636591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4362" y="5429052"/>
                    <a:ext cx="34666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877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453B562E-C835-31DA-36B8-6B566B6158F7}"/>
                  </a:ext>
                </a:extLst>
              </p:cNvPr>
              <p:cNvCxnSpPr>
                <a:cxnSpLocks/>
                <a:stCxn id="69" idx="6"/>
                <a:endCxn id="70" idx="2"/>
              </p:cNvCxnSpPr>
              <p:nvPr/>
            </p:nvCxnSpPr>
            <p:spPr>
              <a:xfrm>
                <a:off x="2386522" y="5781197"/>
                <a:ext cx="6763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592DD861-D0F2-3FA5-3F3E-D57DBA7C1BC6}"/>
                  </a:ext>
                </a:extLst>
              </p:cNvPr>
              <p:cNvSpPr/>
              <p:nvPr/>
            </p:nvSpPr>
            <p:spPr>
              <a:xfrm>
                <a:off x="1717312" y="5446592"/>
                <a:ext cx="669210" cy="66921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  <a:endParaRPr lang="ru-RU" dirty="0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B09D53A8-32E9-2471-4ADF-3AFBB5F68BB5}"/>
                  </a:ext>
                </a:extLst>
              </p:cNvPr>
              <p:cNvSpPr/>
              <p:nvPr/>
            </p:nvSpPr>
            <p:spPr>
              <a:xfrm>
                <a:off x="3062892" y="5446592"/>
                <a:ext cx="669210" cy="66921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endParaRPr lang="ru-R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C393CFA9-C15A-2943-BB6C-80DE64265366}"/>
                    </a:ext>
                  </a:extLst>
                </p:cNvPr>
                <p:cNvSpPr txBox="1"/>
                <p:nvPr/>
              </p:nvSpPr>
              <p:spPr>
                <a:xfrm>
                  <a:off x="1112749" y="2712600"/>
                  <a:ext cx="23235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Инфицирование</a:t>
                  </a:r>
                  <a:r>
                    <a:rPr lang="en-US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ru-RU" dirty="0"/>
                    <a:t>:</a:t>
                  </a: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C393CFA9-C15A-2943-BB6C-80DE642653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749" y="2712600"/>
                  <a:ext cx="232352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362" t="-9836" r="-1050" b="-245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81BE81CD-10C6-CDD5-D7A8-3AF51E2A8FC0}"/>
                    </a:ext>
                  </a:extLst>
                </p:cNvPr>
                <p:cNvSpPr txBox="1"/>
                <p:nvPr/>
              </p:nvSpPr>
              <p:spPr>
                <a:xfrm>
                  <a:off x="1112749" y="3960042"/>
                  <a:ext cx="2376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Выздоровление</a:t>
                  </a:r>
                  <a:r>
                    <a:rPr lang="en-US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ru-RU" dirty="0"/>
                    <a:t>:</a:t>
                  </a:r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81BE81CD-10C6-CDD5-D7A8-3AF51E2A8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749" y="3960042"/>
                  <a:ext cx="2376741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314" t="-10000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E3DFB72-45F0-3B20-121B-FE0228C84800}"/>
                    </a:ext>
                  </a:extLst>
                </p:cNvPr>
                <p:cNvSpPr txBox="1"/>
                <p:nvPr/>
              </p:nvSpPr>
              <p:spPr>
                <a:xfrm>
                  <a:off x="1118397" y="5207484"/>
                  <a:ext cx="2792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Потеря иммунитета</a:t>
                  </a:r>
                  <a:r>
                    <a:rPr lang="en-US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ru-RU" dirty="0"/>
                    <a:t>:</a:t>
                  </a: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E3DFB72-45F0-3B20-121B-FE0228C84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397" y="5207484"/>
                  <a:ext cx="2792496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743" t="-8197" b="-245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8F74950-6945-76D9-3F0A-CA4AFDC5325B}"/>
                  </a:ext>
                </a:extLst>
              </p:cNvPr>
              <p:cNvSpPr txBox="1"/>
              <p:nvPr/>
            </p:nvSpPr>
            <p:spPr>
              <a:xfrm>
                <a:off x="9216781" y="4604542"/>
                <a:ext cx="3466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8F74950-6945-76D9-3F0A-CA4AFDC53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81" y="4604542"/>
                <a:ext cx="346665" cy="369332"/>
              </a:xfrm>
              <a:prstGeom prst="rect">
                <a:avLst/>
              </a:prstGeom>
              <a:blipFill>
                <a:blip r:embed="rId1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01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2A9A1373-055D-4638-8763-B0135593C7D6}"/>
              </a:ext>
            </a:extLst>
          </p:cNvPr>
          <p:cNvGrpSpPr/>
          <p:nvPr/>
        </p:nvGrpSpPr>
        <p:grpSpPr>
          <a:xfrm>
            <a:off x="871614" y="1852169"/>
            <a:ext cx="4085495" cy="3556153"/>
            <a:chOff x="521419" y="103115"/>
            <a:chExt cx="4085495" cy="355615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549BAF3-B7E2-233A-F6D3-1B7255671378}"/>
                </a:ext>
              </a:extLst>
            </p:cNvPr>
            <p:cNvGrpSpPr/>
            <p:nvPr/>
          </p:nvGrpSpPr>
          <p:grpSpPr>
            <a:xfrm>
              <a:off x="2204983" y="103115"/>
              <a:ext cx="2358211" cy="526519"/>
              <a:chOff x="8358325" y="4214944"/>
              <a:chExt cx="3148783" cy="7030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文本框 2">
                    <a:extLst>
                      <a:ext uri="{FF2B5EF4-FFF2-40B4-BE49-F238E27FC236}">
                        <a16:creationId xmlns:a16="http://schemas.microsoft.com/office/drawing/2014/main" id="{6D588B1A-3087-7036-877F-75AB880C069B}"/>
                      </a:ext>
                    </a:extLst>
                  </p:cNvPr>
                  <p:cNvSpPr txBox="1"/>
                  <p:nvPr/>
                </p:nvSpPr>
                <p:spPr>
                  <a:xfrm>
                    <a:off x="9725291" y="4214944"/>
                    <a:ext cx="346665" cy="41095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sz="1400" dirty="0">
                      <a:highlight>
                        <a:srgbClr val="FFFF00"/>
                      </a:highlight>
                    </a:endParaRPr>
                  </a:p>
                </p:txBody>
              </p:sp>
            </mc:Choice>
            <mc:Fallback xmlns="">
              <p:sp>
                <p:nvSpPr>
                  <p:cNvPr id="3" name="文本框 2">
                    <a:extLst>
                      <a:ext uri="{FF2B5EF4-FFF2-40B4-BE49-F238E27FC236}">
                        <a16:creationId xmlns:a16="http://schemas.microsoft.com/office/drawing/2014/main" id="{6D588B1A-3087-7036-877F-75AB880C06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5291" y="4214944"/>
                    <a:ext cx="346665" cy="41095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2214E4F3-1FDE-94D7-08B1-944F17DD8B94}"/>
                  </a:ext>
                </a:extLst>
              </p:cNvPr>
              <p:cNvSpPr/>
              <p:nvPr/>
            </p:nvSpPr>
            <p:spPr>
              <a:xfrm>
                <a:off x="8358325" y="4248765"/>
                <a:ext cx="669210" cy="66921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endParaRPr lang="ru-RU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CC3AAF01-9DCA-568B-407B-335E53907C47}"/>
                  </a:ext>
                </a:extLst>
              </p:cNvPr>
              <p:cNvSpPr/>
              <p:nvPr/>
            </p:nvSpPr>
            <p:spPr>
              <a:xfrm>
                <a:off x="8928854" y="4248765"/>
                <a:ext cx="669210" cy="66921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endParaRPr lang="ru-RU" dirty="0"/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7497C788-FEBA-C880-CC9E-D5B782D04F2B}"/>
                  </a:ext>
                </a:extLst>
              </p:cNvPr>
              <p:cNvCxnSpPr>
                <a:stCxn id="5" idx="6"/>
              </p:cNvCxnSpPr>
              <p:nvPr/>
            </p:nvCxnSpPr>
            <p:spPr>
              <a:xfrm>
                <a:off x="9598064" y="4583370"/>
                <a:ext cx="6736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6E2510E-4067-89CF-3C0A-4C48C83C737F}"/>
                  </a:ext>
                </a:extLst>
              </p:cNvPr>
              <p:cNvSpPr/>
              <p:nvPr/>
            </p:nvSpPr>
            <p:spPr>
              <a:xfrm>
                <a:off x="10281594" y="4248765"/>
                <a:ext cx="669210" cy="66921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endParaRPr lang="ru-RU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10ECD47-262A-AD36-4383-5CDDA5F7B78F}"/>
                  </a:ext>
                </a:extLst>
              </p:cNvPr>
              <p:cNvSpPr/>
              <p:nvPr/>
            </p:nvSpPr>
            <p:spPr>
              <a:xfrm>
                <a:off x="10837898" y="4245329"/>
                <a:ext cx="669210" cy="66921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endParaRPr lang="ru-RU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A1680E7-E727-FA0C-D1CE-9815DF4170C0}"/>
                    </a:ext>
                  </a:extLst>
                </p:cNvPr>
                <p:cNvSpPr txBox="1"/>
                <p:nvPr/>
              </p:nvSpPr>
              <p:spPr>
                <a:xfrm>
                  <a:off x="526009" y="228480"/>
                  <a:ext cx="16078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200" dirty="0"/>
                    <a:t>Инфицирование</a:t>
                  </a:r>
                  <a:r>
                    <a:rPr lang="en-US" sz="1200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ru-RU" sz="1200" dirty="0"/>
                    <a:t>:</a:t>
                  </a:r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A1680E7-E727-FA0C-D1CE-9815DF417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09" y="228480"/>
                  <a:ext cx="160787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80" b="-152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0F2BE4B-C5A1-BC34-0458-2D54691657C1}"/>
                </a:ext>
              </a:extLst>
            </p:cNvPr>
            <p:cNvGrpSpPr/>
            <p:nvPr/>
          </p:nvGrpSpPr>
          <p:grpSpPr>
            <a:xfrm>
              <a:off x="521419" y="829991"/>
              <a:ext cx="3571789" cy="528021"/>
              <a:chOff x="526009" y="1355517"/>
              <a:chExt cx="3571789" cy="528021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D9BA1867-D7CD-49A4-9906-26C1289C31C4}"/>
                  </a:ext>
                </a:extLst>
              </p:cNvPr>
              <p:cNvGrpSpPr/>
              <p:nvPr/>
            </p:nvGrpSpPr>
            <p:grpSpPr>
              <a:xfrm>
                <a:off x="2587728" y="1355517"/>
                <a:ext cx="1510070" cy="528021"/>
                <a:chOff x="1725628" y="4257284"/>
                <a:chExt cx="2016308" cy="70503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60817F24-3F98-3616-CD0B-28899BDB68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96785" y="4257284"/>
                      <a:ext cx="346665" cy="4109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ru-RU" sz="1400" dirty="0">
                        <a:highlight>
                          <a:srgbClr val="FFFF00"/>
                        </a:highlight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60817F24-3F98-3616-CD0B-28899BDB68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6785" y="4257284"/>
                      <a:ext cx="346665" cy="41095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90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B80D08AA-158E-3808-0146-D1CDBBB2403C}"/>
                    </a:ext>
                  </a:extLst>
                </p:cNvPr>
                <p:cNvCxnSpPr>
                  <a:cxnSpLocks/>
                  <a:stCxn id="13" idx="6"/>
                  <a:endCxn id="12" idx="2"/>
                </p:cNvCxnSpPr>
                <p:nvPr/>
              </p:nvCxnSpPr>
              <p:spPr>
                <a:xfrm>
                  <a:off x="2394838" y="4622475"/>
                  <a:ext cx="677888" cy="52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2C2107CF-4671-3329-E46C-5C7144755DCE}"/>
                    </a:ext>
                  </a:extLst>
                </p:cNvPr>
                <p:cNvSpPr/>
                <p:nvPr/>
              </p:nvSpPr>
              <p:spPr>
                <a:xfrm>
                  <a:off x="3072726" y="4293109"/>
                  <a:ext cx="669210" cy="6692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  <a:endParaRPr lang="ru-RU" dirty="0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09A52654-337A-9F83-2914-03755D7F45C3}"/>
                    </a:ext>
                  </a:extLst>
                </p:cNvPr>
                <p:cNvSpPr/>
                <p:nvPr/>
              </p:nvSpPr>
              <p:spPr>
                <a:xfrm>
                  <a:off x="1725628" y="4287870"/>
                  <a:ext cx="669210" cy="66921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</a:t>
                  </a:r>
                  <a:endParaRPr lang="ru-RU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69F9056-B857-00AF-8B73-36C2AE8F9ED9}"/>
                      </a:ext>
                    </a:extLst>
                  </p:cNvPr>
                  <p:cNvSpPr txBox="1"/>
                  <p:nvPr/>
                </p:nvSpPr>
                <p:spPr>
                  <a:xfrm>
                    <a:off x="526009" y="1475922"/>
                    <a:ext cx="16055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200" dirty="0"/>
                      <a:t>Выздоровление</a:t>
                    </a:r>
                    <a:r>
                      <a:rPr lang="en-US" sz="1200" dirty="0"/>
                      <a:t>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ru-RU" sz="1200" dirty="0"/>
                      <a:t>:</a:t>
                    </a:r>
                  </a:p>
                </p:txBody>
              </p:sp>
            </mc:Choice>
            <mc:Fallback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69F9056-B857-00AF-8B73-36C2AE8F9E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009" y="1475922"/>
                    <a:ext cx="160550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80" t="-22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E04A304-7F31-3A58-2944-243B62D3A65B}"/>
                </a:ext>
              </a:extLst>
            </p:cNvPr>
            <p:cNvGrpSpPr/>
            <p:nvPr/>
          </p:nvGrpSpPr>
          <p:grpSpPr>
            <a:xfrm>
              <a:off x="521419" y="1542049"/>
              <a:ext cx="3610385" cy="529250"/>
              <a:chOff x="531657" y="2600345"/>
              <a:chExt cx="3610385" cy="529250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28323555-635F-FB2B-437A-5F4DBB9B7D08}"/>
                  </a:ext>
                </a:extLst>
              </p:cNvPr>
              <p:cNvGrpSpPr/>
              <p:nvPr/>
            </p:nvGrpSpPr>
            <p:grpSpPr>
              <a:xfrm>
                <a:off x="2633110" y="2600345"/>
                <a:ext cx="1508932" cy="529250"/>
                <a:chOff x="1717312" y="5409125"/>
                <a:chExt cx="2014790" cy="70667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D5193605-CFCA-8740-CFD8-368F43483F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3702" y="5409125"/>
                      <a:ext cx="346665" cy="4109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ru-RU" sz="1400" dirty="0">
                        <a:highlight>
                          <a:srgbClr val="FFFF00"/>
                        </a:highlight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D5193605-CFCA-8740-CFD8-368F43483F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3702" y="5409125"/>
                      <a:ext cx="346665" cy="41095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16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533C2959-36F8-8298-F825-A5E6F4EFB66E}"/>
                    </a:ext>
                  </a:extLst>
                </p:cNvPr>
                <p:cNvCxnSpPr>
                  <a:cxnSpLocks/>
                  <a:stCxn id="17" idx="6"/>
                  <a:endCxn id="18" idx="2"/>
                </p:cNvCxnSpPr>
                <p:nvPr/>
              </p:nvCxnSpPr>
              <p:spPr>
                <a:xfrm>
                  <a:off x="2386522" y="5781197"/>
                  <a:ext cx="67637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213A1AA1-85E0-664A-BCF6-705846539B9B}"/>
                    </a:ext>
                  </a:extLst>
                </p:cNvPr>
                <p:cNvSpPr/>
                <p:nvPr/>
              </p:nvSpPr>
              <p:spPr>
                <a:xfrm>
                  <a:off x="1717312" y="5446592"/>
                  <a:ext cx="669210" cy="66921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  <a:endParaRPr lang="ru-RU" dirty="0"/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1069670F-E69E-CAC7-CD30-FB4D569AC304}"/>
                    </a:ext>
                  </a:extLst>
                </p:cNvPr>
                <p:cNvSpPr/>
                <p:nvPr/>
              </p:nvSpPr>
              <p:spPr>
                <a:xfrm>
                  <a:off x="3062892" y="5446592"/>
                  <a:ext cx="669210" cy="66921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ru-RU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A89DAFD5-05A6-06C1-6F22-EA307DBDEC90}"/>
                      </a:ext>
                    </a:extLst>
                  </p:cNvPr>
                  <p:cNvSpPr txBox="1"/>
                  <p:nvPr/>
                </p:nvSpPr>
                <p:spPr>
                  <a:xfrm>
                    <a:off x="531657" y="2723364"/>
                    <a:ext cx="18826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200" dirty="0"/>
                      <a:t>Потеря иммунитета</a:t>
                    </a:r>
                    <a:r>
                      <a:rPr lang="en-US" sz="1200" dirty="0"/>
                      <a:t>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ru-RU" sz="1200" dirty="0"/>
                      <a:t>:</a:t>
                    </a:r>
                  </a:p>
                </p:txBody>
              </p:sp>
            </mc:Choice>
            <mc:Fallback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A89DAFD5-05A6-06C1-6F22-EA307DBDEC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657" y="2723364"/>
                    <a:ext cx="1882631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24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B39D4CB-5381-D552-0968-69F34BADFEC2}"/>
                </a:ext>
              </a:extLst>
            </p:cNvPr>
            <p:cNvGrpSpPr/>
            <p:nvPr/>
          </p:nvGrpSpPr>
          <p:grpSpPr>
            <a:xfrm>
              <a:off x="521419" y="2328762"/>
              <a:ext cx="4085495" cy="517236"/>
              <a:chOff x="531657" y="3915257"/>
              <a:chExt cx="4085495" cy="51723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0DFC0423-B6EA-FD18-9EF2-F7345EA54A65}"/>
                      </a:ext>
                    </a:extLst>
                  </p:cNvPr>
                  <p:cNvSpPr txBox="1"/>
                  <p:nvPr/>
                </p:nvSpPr>
                <p:spPr>
                  <a:xfrm>
                    <a:off x="531657" y="4033576"/>
                    <a:ext cx="143943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200" dirty="0"/>
                      <a:t>Миграция - 1 </a:t>
                    </a:r>
                    <a:r>
                      <a:rPr lang="en-US" sz="1200" dirty="0"/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ru-RU" sz="1200" dirty="0"/>
                      <a:t>:</a:t>
                    </a:r>
                  </a:p>
                </p:txBody>
              </p:sp>
            </mc:Choice>
            <mc:Fallback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0DFC0423-B6EA-FD18-9EF2-F7345EA54A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657" y="4033576"/>
                    <a:ext cx="143943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2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5C124B9D-1A66-46FC-20D9-C4D8C65144AF}"/>
                  </a:ext>
                </a:extLst>
              </p:cNvPr>
              <p:cNvGrpSpPr/>
              <p:nvPr/>
            </p:nvGrpSpPr>
            <p:grpSpPr>
              <a:xfrm>
                <a:off x="2258941" y="3915257"/>
                <a:ext cx="2358211" cy="517236"/>
                <a:chOff x="7150991" y="3527607"/>
                <a:chExt cx="3148783" cy="690635"/>
              </a:xfrm>
            </p:grpSpPr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1AC3F77C-6FFB-7A8B-FEAB-40CD7D9DDBD0}"/>
                    </a:ext>
                  </a:extLst>
                </p:cNvPr>
                <p:cNvGrpSpPr/>
                <p:nvPr/>
              </p:nvGrpSpPr>
              <p:grpSpPr>
                <a:xfrm>
                  <a:off x="7150991" y="3527607"/>
                  <a:ext cx="3148783" cy="690635"/>
                  <a:chOff x="8358325" y="4227340"/>
                  <a:chExt cx="3148783" cy="69063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文本框 23">
                        <a:extLst>
                          <a:ext uri="{FF2B5EF4-FFF2-40B4-BE49-F238E27FC236}">
                            <a16:creationId xmlns:a16="http://schemas.microsoft.com/office/drawing/2014/main" id="{7E1E6B9A-F83F-C33F-B565-76E1C916AD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13227" y="4227340"/>
                        <a:ext cx="346665" cy="41095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ru-RU" sz="1400" dirty="0">
                          <a:highlight>
                            <a:srgbClr val="FFFF00"/>
                          </a:highligh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文本框 23">
                        <a:extLst>
                          <a:ext uri="{FF2B5EF4-FFF2-40B4-BE49-F238E27FC236}">
                            <a16:creationId xmlns:a16="http://schemas.microsoft.com/office/drawing/2014/main" id="{7E1E6B9A-F83F-C33F-B565-76E1C916AD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713227" y="4227340"/>
                        <a:ext cx="346665" cy="41095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r="-1627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9B866E24-3239-2A4F-D22D-D02689C7BAB5}"/>
                      </a:ext>
                    </a:extLst>
                  </p:cNvPr>
                  <p:cNvSpPr/>
                  <p:nvPr/>
                </p:nvSpPr>
                <p:spPr>
                  <a:xfrm>
                    <a:off x="8358325" y="4248765"/>
                    <a:ext cx="669210" cy="66921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</a:t>
                    </a:r>
                    <a:endParaRPr lang="ru-RU" dirty="0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E6E99C6D-2AD7-7230-E561-A0AF4CE9DBA4}"/>
                      </a:ext>
                    </a:extLst>
                  </p:cNvPr>
                  <p:cNvSpPr/>
                  <p:nvPr/>
                </p:nvSpPr>
                <p:spPr>
                  <a:xfrm>
                    <a:off x="8928854" y="4248765"/>
                    <a:ext cx="669210" cy="66921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</a:t>
                    </a:r>
                    <a:endParaRPr lang="ru-RU" dirty="0"/>
                  </a:p>
                </p:txBody>
              </p:sp>
              <p:cxnSp>
                <p:nvCxnSpPr>
                  <p:cNvPr id="27" name="直接箭头连接符 26">
                    <a:extLst>
                      <a:ext uri="{FF2B5EF4-FFF2-40B4-BE49-F238E27FC236}">
                        <a16:creationId xmlns:a16="http://schemas.microsoft.com/office/drawing/2014/main" id="{A24F2B87-2008-995A-E6B2-962DED382CB8}"/>
                      </a:ext>
                    </a:extLst>
                  </p:cNvPr>
                  <p:cNvCxnSpPr>
                    <a:cxnSpLocks/>
                    <a:stCxn id="26" idx="6"/>
                    <a:endCxn id="30" idx="2"/>
                  </p:cNvCxnSpPr>
                  <p:nvPr/>
                </p:nvCxnSpPr>
                <p:spPr>
                  <a:xfrm flipV="1">
                    <a:off x="9598064" y="4579934"/>
                    <a:ext cx="669305" cy="343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134317D3-E6DE-29A7-BA30-FBD45139241A}"/>
                      </a:ext>
                    </a:extLst>
                  </p:cNvPr>
                  <p:cNvSpPr/>
                  <p:nvPr/>
                </p:nvSpPr>
                <p:spPr>
                  <a:xfrm>
                    <a:off x="10837898" y="4245329"/>
                    <a:ext cx="669210" cy="66921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</a:t>
                    </a:r>
                    <a:endParaRPr lang="ru-RU" dirty="0"/>
                  </a:p>
                </p:txBody>
              </p:sp>
            </p:grp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F1BEFA11-FD68-E14A-A152-F6D4879074A1}"/>
                    </a:ext>
                  </a:extLst>
                </p:cNvPr>
                <p:cNvSpPr/>
                <p:nvPr/>
              </p:nvSpPr>
              <p:spPr>
                <a:xfrm>
                  <a:off x="9060035" y="3545596"/>
                  <a:ext cx="669210" cy="66921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ru-RU" dirty="0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9D71B5C-8F75-2BD8-0822-E9349EFCA519}"/>
                </a:ext>
              </a:extLst>
            </p:cNvPr>
            <p:cNvGrpSpPr/>
            <p:nvPr/>
          </p:nvGrpSpPr>
          <p:grpSpPr>
            <a:xfrm>
              <a:off x="523746" y="3129499"/>
              <a:ext cx="4048052" cy="529769"/>
              <a:chOff x="521419" y="5222338"/>
              <a:chExt cx="4048052" cy="52976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F3C1904E-21F5-1935-B471-376041B76951}"/>
                      </a:ext>
                    </a:extLst>
                  </p:cNvPr>
                  <p:cNvSpPr txBox="1"/>
                  <p:nvPr/>
                </p:nvSpPr>
                <p:spPr>
                  <a:xfrm>
                    <a:off x="521419" y="5347888"/>
                    <a:ext cx="144302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200" dirty="0"/>
                      <a:t>Миграция - </a:t>
                    </a:r>
                    <a:r>
                      <a:rPr lang="en-US" sz="1200" dirty="0"/>
                      <a:t>2</a:t>
                    </a:r>
                    <a:r>
                      <a:rPr lang="ru-RU" sz="1200" dirty="0"/>
                      <a:t> </a:t>
                    </a:r>
                    <a:r>
                      <a:rPr lang="en-US" sz="1200" dirty="0"/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ru-RU" sz="1200" dirty="0"/>
                      <a:t>:</a:t>
                    </a:r>
                  </a:p>
                </p:txBody>
              </p:sp>
            </mc:Choice>
            <mc:Fallback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F3C1904E-21F5-1935-B471-376041B769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419" y="5347888"/>
                    <a:ext cx="144302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22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DF930FC3-76F3-7941-0708-9229D6241CD4}"/>
                  </a:ext>
                </a:extLst>
              </p:cNvPr>
              <p:cNvGrpSpPr/>
              <p:nvPr/>
            </p:nvGrpSpPr>
            <p:grpSpPr>
              <a:xfrm>
                <a:off x="2211260" y="5222338"/>
                <a:ext cx="2358211" cy="529769"/>
                <a:chOff x="6908587" y="3276144"/>
                <a:chExt cx="3148783" cy="707370"/>
              </a:xfrm>
            </p:grpSpPr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02B02C68-E85C-272A-435D-5B3B382DA01E}"/>
                    </a:ext>
                  </a:extLst>
                </p:cNvPr>
                <p:cNvGrpSpPr/>
                <p:nvPr/>
              </p:nvGrpSpPr>
              <p:grpSpPr>
                <a:xfrm>
                  <a:off x="6908587" y="3276144"/>
                  <a:ext cx="3148783" cy="703403"/>
                  <a:chOff x="8358325" y="4214572"/>
                  <a:chExt cx="3148783" cy="70340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文本框 36">
                        <a:extLst>
                          <a:ext uri="{FF2B5EF4-FFF2-40B4-BE49-F238E27FC236}">
                            <a16:creationId xmlns:a16="http://schemas.microsoft.com/office/drawing/2014/main" id="{8D826738-1855-62C0-608A-D84729333F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97983" y="4214572"/>
                        <a:ext cx="346665" cy="41095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ru-RU" sz="1400" dirty="0">
                          <a:highlight>
                            <a:srgbClr val="FFFF00"/>
                          </a:highligh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文本框 36">
                        <a:extLst>
                          <a:ext uri="{FF2B5EF4-FFF2-40B4-BE49-F238E27FC236}">
                            <a16:creationId xmlns:a16="http://schemas.microsoft.com/office/drawing/2014/main" id="{8D826738-1855-62C0-608A-D84729333FE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97983" y="4214572"/>
                        <a:ext cx="346665" cy="41095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r="-1860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8" name="椭圆 37">
                    <a:extLst>
                      <a:ext uri="{FF2B5EF4-FFF2-40B4-BE49-F238E27FC236}">
                        <a16:creationId xmlns:a16="http://schemas.microsoft.com/office/drawing/2014/main" id="{0A5B3E60-2231-EC10-3233-84973BC04013}"/>
                      </a:ext>
                    </a:extLst>
                  </p:cNvPr>
                  <p:cNvSpPr/>
                  <p:nvPr/>
                </p:nvSpPr>
                <p:spPr>
                  <a:xfrm>
                    <a:off x="8358325" y="4248765"/>
                    <a:ext cx="669210" cy="66921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</a:t>
                    </a:r>
                    <a:endParaRPr lang="ru-RU" dirty="0"/>
                  </a:p>
                </p:txBody>
              </p:sp>
              <p:cxnSp>
                <p:nvCxnSpPr>
                  <p:cNvPr id="40" name="直接箭头连接符 39">
                    <a:extLst>
                      <a:ext uri="{FF2B5EF4-FFF2-40B4-BE49-F238E27FC236}">
                        <a16:creationId xmlns:a16="http://schemas.microsoft.com/office/drawing/2014/main" id="{6A650E94-B813-8D1D-5549-FBE944B345DD}"/>
                      </a:ext>
                    </a:extLst>
                  </p:cNvPr>
                  <p:cNvCxnSpPr>
                    <a:cxnSpLocks/>
                    <a:stCxn id="42" idx="6"/>
                    <a:endCxn id="44" idx="2"/>
                  </p:cNvCxnSpPr>
                  <p:nvPr/>
                </p:nvCxnSpPr>
                <p:spPr>
                  <a:xfrm>
                    <a:off x="9598064" y="4579873"/>
                    <a:ext cx="661856" cy="746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椭圆 40">
                    <a:extLst>
                      <a:ext uri="{FF2B5EF4-FFF2-40B4-BE49-F238E27FC236}">
                        <a16:creationId xmlns:a16="http://schemas.microsoft.com/office/drawing/2014/main" id="{FF62EAD0-3109-C1F8-C9E7-BF05F3015874}"/>
                      </a:ext>
                    </a:extLst>
                  </p:cNvPr>
                  <p:cNvSpPr/>
                  <p:nvPr/>
                </p:nvSpPr>
                <p:spPr>
                  <a:xfrm>
                    <a:off x="10837898" y="4245329"/>
                    <a:ext cx="669210" cy="66921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</a:t>
                    </a:r>
                    <a:endParaRPr lang="ru-RU" dirty="0"/>
                  </a:p>
                </p:txBody>
              </p:sp>
            </p:grp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8A9FD0FC-167A-F562-2845-D085E6AF63A3}"/>
                    </a:ext>
                  </a:extLst>
                </p:cNvPr>
                <p:cNvSpPr/>
                <p:nvPr/>
              </p:nvSpPr>
              <p:spPr>
                <a:xfrm>
                  <a:off x="7479116" y="3306840"/>
                  <a:ext cx="669210" cy="6692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  <a:endParaRPr lang="ru-RU" dirty="0"/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2EDABFD3-8E0C-51D4-7B67-D8348BB67911}"/>
                    </a:ext>
                  </a:extLst>
                </p:cNvPr>
                <p:cNvSpPr/>
                <p:nvPr/>
              </p:nvSpPr>
              <p:spPr>
                <a:xfrm>
                  <a:off x="8810182" y="3314304"/>
                  <a:ext cx="669210" cy="6692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  <a:endParaRPr lang="ru-RU" dirty="0"/>
                </a:p>
              </p:txBody>
            </p:sp>
          </p:grpSp>
        </p:grp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1DADF9E-9D35-6908-942E-162BAC4B2F68}"/>
              </a:ext>
            </a:extLst>
          </p:cNvPr>
          <p:cNvGrpSpPr/>
          <p:nvPr/>
        </p:nvGrpSpPr>
        <p:grpSpPr>
          <a:xfrm>
            <a:off x="8003063" y="2510008"/>
            <a:ext cx="2931328" cy="2771094"/>
            <a:chOff x="6519146" y="2258645"/>
            <a:chExt cx="2931328" cy="2771094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783B4E68-47B0-E29B-10C9-F3576C1B79A1}"/>
                </a:ext>
              </a:extLst>
            </p:cNvPr>
            <p:cNvGrpSpPr/>
            <p:nvPr/>
          </p:nvGrpSpPr>
          <p:grpSpPr>
            <a:xfrm>
              <a:off x="6519146" y="2258645"/>
              <a:ext cx="2931328" cy="2771094"/>
              <a:chOff x="1103085" y="694266"/>
              <a:chExt cx="1504649" cy="1422401"/>
            </a:xfrm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CC8901A4-89C0-7446-9E99-20A5405F0131}"/>
                  </a:ext>
                </a:extLst>
              </p:cNvPr>
              <p:cNvSpPr/>
              <p:nvPr/>
            </p:nvSpPr>
            <p:spPr>
              <a:xfrm>
                <a:off x="1683657" y="1233714"/>
                <a:ext cx="343505" cy="34350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5</a:t>
                </a: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E0DB0DF5-D202-3DCB-5612-C710F32C472B}"/>
                  </a:ext>
                </a:extLst>
              </p:cNvPr>
              <p:cNvSpPr/>
              <p:nvPr/>
            </p:nvSpPr>
            <p:spPr>
              <a:xfrm>
                <a:off x="1103085" y="1233712"/>
                <a:ext cx="343505" cy="3435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3</a:t>
                </a: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E51D67EA-E483-76F7-2A0C-69BF9348BDD5}"/>
                  </a:ext>
                </a:extLst>
              </p:cNvPr>
              <p:cNvSpPr/>
              <p:nvPr/>
            </p:nvSpPr>
            <p:spPr>
              <a:xfrm>
                <a:off x="1683655" y="1773162"/>
                <a:ext cx="343505" cy="34350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2</a:t>
                </a: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995F7295-C378-594E-A7ED-5DC3E2745940}"/>
                  </a:ext>
                </a:extLst>
              </p:cNvPr>
              <p:cNvSpPr/>
              <p:nvPr/>
            </p:nvSpPr>
            <p:spPr>
              <a:xfrm>
                <a:off x="2264229" y="1233713"/>
                <a:ext cx="343505" cy="34350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1</a:t>
                </a: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466E11FF-5A56-F115-079D-537C55090EC0}"/>
                  </a:ext>
                </a:extLst>
              </p:cNvPr>
              <p:cNvSpPr/>
              <p:nvPr/>
            </p:nvSpPr>
            <p:spPr>
              <a:xfrm>
                <a:off x="1683655" y="694266"/>
                <a:ext cx="343505" cy="343505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4</a:t>
                </a:r>
              </a:p>
            </p:txBody>
          </p: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5551DE96-3DB7-6673-A6F4-BB4B415AB058}"/>
                  </a:ext>
                </a:extLst>
              </p:cNvPr>
              <p:cNvCxnSpPr>
                <a:stCxn id="72" idx="6"/>
                <a:endCxn id="71" idx="2"/>
              </p:cNvCxnSpPr>
              <p:nvPr/>
            </p:nvCxnSpPr>
            <p:spPr>
              <a:xfrm>
                <a:off x="1446590" y="1405465"/>
                <a:ext cx="237067" cy="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36E23DC9-0807-AB9C-EF36-FA5CA75B1FC6}"/>
                  </a:ext>
                </a:extLst>
              </p:cNvPr>
              <p:cNvCxnSpPr>
                <a:cxnSpLocks/>
                <a:stCxn id="75" idx="4"/>
                <a:endCxn id="71" idx="0"/>
              </p:cNvCxnSpPr>
              <p:nvPr/>
            </p:nvCxnSpPr>
            <p:spPr>
              <a:xfrm>
                <a:off x="1855408" y="1037771"/>
                <a:ext cx="2" cy="1959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5709E48E-9872-9DD7-1B31-A234AF4DB4DA}"/>
                  </a:ext>
                </a:extLst>
              </p:cNvPr>
              <p:cNvCxnSpPr>
                <a:cxnSpLocks/>
                <a:stCxn id="73" idx="0"/>
                <a:endCxn id="71" idx="4"/>
              </p:cNvCxnSpPr>
              <p:nvPr/>
            </p:nvCxnSpPr>
            <p:spPr>
              <a:xfrm flipV="1">
                <a:off x="1855408" y="1577219"/>
                <a:ext cx="2" cy="1959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0E2024E3-272E-1FA1-80CD-9622313C49FE}"/>
                  </a:ext>
                </a:extLst>
              </p:cNvPr>
              <p:cNvCxnSpPr>
                <a:cxnSpLocks/>
                <a:stCxn id="71" idx="6"/>
                <a:endCxn id="74" idx="2"/>
              </p:cNvCxnSpPr>
              <p:nvPr/>
            </p:nvCxnSpPr>
            <p:spPr>
              <a:xfrm flipV="1">
                <a:off x="2027162" y="1405466"/>
                <a:ext cx="237067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736D08F-0D3A-1069-128B-EBA1188F61F0}"/>
                    </a:ext>
                  </a:extLst>
                </p:cNvPr>
                <p:cNvSpPr txBox="1"/>
                <p:nvPr/>
              </p:nvSpPr>
              <p:spPr>
                <a:xfrm>
                  <a:off x="6564678" y="3542403"/>
                  <a:ext cx="3466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736D08F-0D3A-1069-128B-EBA1188F6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4678" y="3542403"/>
                  <a:ext cx="346665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854DE13-68F4-8864-3D02-89FA244A319B}"/>
                    </a:ext>
                  </a:extLst>
                </p:cNvPr>
                <p:cNvSpPr txBox="1"/>
                <p:nvPr/>
              </p:nvSpPr>
              <p:spPr>
                <a:xfrm>
                  <a:off x="7666654" y="3560814"/>
                  <a:ext cx="3466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854DE13-68F4-8864-3D02-89FA244A31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654" y="3560814"/>
                  <a:ext cx="346665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6864B0D-61FD-451B-89F7-6A701226F784}"/>
                    </a:ext>
                  </a:extLst>
                </p:cNvPr>
                <p:cNvSpPr txBox="1"/>
                <p:nvPr/>
              </p:nvSpPr>
              <p:spPr>
                <a:xfrm>
                  <a:off x="8809772" y="3555387"/>
                  <a:ext cx="3466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6864B0D-61FD-451B-89F7-6A701226F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772" y="3555387"/>
                  <a:ext cx="346665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BE0659A5-A63D-64C3-58AC-091E76B12B6E}"/>
                    </a:ext>
                  </a:extLst>
                </p:cNvPr>
                <p:cNvSpPr txBox="1"/>
                <p:nvPr/>
              </p:nvSpPr>
              <p:spPr>
                <a:xfrm>
                  <a:off x="7168438" y="3274856"/>
                  <a:ext cx="5727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BE0659A5-A63D-64C3-58AC-091E76B12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438" y="3274856"/>
                  <a:ext cx="57275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E00027C-F471-72D1-E19A-9AE48564566E}"/>
                    </a:ext>
                  </a:extLst>
                </p:cNvPr>
                <p:cNvSpPr txBox="1"/>
                <p:nvPr/>
              </p:nvSpPr>
              <p:spPr>
                <a:xfrm>
                  <a:off x="8112054" y="3633029"/>
                  <a:ext cx="91123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E00027C-F471-72D1-E19A-9AE485645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2054" y="3633029"/>
                  <a:ext cx="911237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404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B7A1C7A-DBE4-5485-B3E2-11F78657EB3F}"/>
                  </a:ext>
                </a:extLst>
              </p:cNvPr>
              <p:cNvSpPr txBox="1"/>
              <p:nvPr/>
            </p:nvSpPr>
            <p:spPr>
              <a:xfrm>
                <a:off x="231287" y="4042120"/>
                <a:ext cx="39964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b="1" dirty="0"/>
                  <a:t>Решёточная </a:t>
                </a:r>
                <a:r>
                  <a:rPr lang="ru-RU" sz="1200" b="1" dirty="0" err="1"/>
                  <a:t>агентно</a:t>
                </a:r>
                <a:r>
                  <a:rPr lang="ru-RU" sz="1200" b="1" dirty="0"/>
                  <a:t>-ориентированная модель </a:t>
                </a:r>
                <a14:m>
                  <m:oMath xmlns:m="http://schemas.openxmlformats.org/officeDocument/2006/math"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ru-RU" sz="12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endParaRPr lang="ru-RU" sz="12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B7A1C7A-DBE4-5485-B3E2-11F78657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7" y="4042120"/>
                <a:ext cx="3996415" cy="276999"/>
              </a:xfrm>
              <a:prstGeom prst="rect">
                <a:avLst/>
              </a:prstGeom>
              <a:blipFill>
                <a:blip r:embed="rId2"/>
                <a:stretch>
                  <a:fillRect l="-15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58469543-DA57-1BAF-4594-CEB70463C59C}"/>
              </a:ext>
            </a:extLst>
          </p:cNvPr>
          <p:cNvGrpSpPr/>
          <p:nvPr/>
        </p:nvGrpSpPr>
        <p:grpSpPr>
          <a:xfrm>
            <a:off x="276358" y="266980"/>
            <a:ext cx="7717022" cy="3690234"/>
            <a:chOff x="1800358" y="1013740"/>
            <a:chExt cx="7717022" cy="369023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62A167BD-945A-67B7-4334-AE7CB1BD0030}"/>
                </a:ext>
              </a:extLst>
            </p:cNvPr>
            <p:cNvGrpSpPr/>
            <p:nvPr/>
          </p:nvGrpSpPr>
          <p:grpSpPr>
            <a:xfrm>
              <a:off x="1800358" y="1016980"/>
              <a:ext cx="7717022" cy="3686994"/>
              <a:chOff x="1769878" y="1016980"/>
              <a:chExt cx="7643745" cy="3686994"/>
            </a:xfrm>
          </p:grpSpPr>
          <p:pic>
            <p:nvPicPr>
              <p:cNvPr id="5" name="图片 4" descr="图片包含 游戏机, 瓷砖, 瓦, 华美&#10;&#10;描述已自动生成">
                <a:extLst>
                  <a:ext uri="{FF2B5EF4-FFF2-40B4-BE49-F238E27FC236}">
                    <a16:creationId xmlns:a16="http://schemas.microsoft.com/office/drawing/2014/main" id="{F48C7155-82BB-E9EC-E0D1-3C0809CA5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9878" y="1016980"/>
                <a:ext cx="3766052" cy="3686994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8F2BC54D-13D4-3026-C5A6-82BA190DAB62}"/>
                  </a:ext>
                </a:extLst>
              </p:cNvPr>
              <p:cNvGrpSpPr/>
              <p:nvPr/>
            </p:nvGrpSpPr>
            <p:grpSpPr>
              <a:xfrm>
                <a:off x="5797051" y="4035576"/>
                <a:ext cx="3616572" cy="668398"/>
                <a:chOff x="2034539" y="4767541"/>
                <a:chExt cx="3616572" cy="668398"/>
              </a:xfrm>
            </p:grpSpPr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325BD790-9F8A-FDBA-7D7D-49F34827BAE6}"/>
                    </a:ext>
                  </a:extLst>
                </p:cNvPr>
                <p:cNvSpPr/>
                <p:nvPr/>
              </p:nvSpPr>
              <p:spPr>
                <a:xfrm>
                  <a:off x="2034539" y="4863264"/>
                  <a:ext cx="90321" cy="903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B827797-A3D2-CD38-E0DB-B8BB1BE9DE25}"/>
                    </a:ext>
                  </a:extLst>
                </p:cNvPr>
                <p:cNvSpPr txBox="1"/>
                <p:nvPr/>
              </p:nvSpPr>
              <p:spPr>
                <a:xfrm>
                  <a:off x="2124861" y="4767541"/>
                  <a:ext cx="2850999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1100" dirty="0"/>
                    <a:t>инфицированные (</a:t>
                  </a:r>
                  <a:r>
                    <a:rPr lang="en-US" sz="1100" b="1" dirty="0">
                      <a:solidFill>
                        <a:srgbClr val="FF0000"/>
                      </a:solidFill>
                    </a:rPr>
                    <a:t>Infected</a:t>
                  </a:r>
                  <a:r>
                    <a:rPr lang="en-US" sz="1100" dirty="0"/>
                    <a:t>)</a:t>
                  </a:r>
                  <a:endParaRPr lang="ru-RU" sz="1100" dirty="0"/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B3B5F27-CABC-7351-3498-46B16AA5BB7B}"/>
                    </a:ext>
                  </a:extLst>
                </p:cNvPr>
                <p:cNvSpPr txBox="1"/>
                <p:nvPr/>
              </p:nvSpPr>
              <p:spPr>
                <a:xfrm>
                  <a:off x="2124861" y="4976040"/>
                  <a:ext cx="3526250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1100" dirty="0"/>
                    <a:t>переболевшие с иммунитетом (</a:t>
                  </a:r>
                  <a:r>
                    <a:rPr lang="en-US" sz="1100" b="1" dirty="0">
                      <a:solidFill>
                        <a:srgbClr val="0070C0"/>
                      </a:solidFill>
                    </a:rPr>
                    <a:t>Recovered</a:t>
                  </a:r>
                  <a:r>
                    <a:rPr lang="en-US" sz="1100" dirty="0"/>
                    <a:t>)</a:t>
                  </a:r>
                  <a:endParaRPr lang="ru-RU" sz="1100" dirty="0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8240E224-D2C9-6FB5-AC59-AF7FA3D85D30}"/>
                    </a:ext>
                  </a:extLst>
                </p:cNvPr>
                <p:cNvSpPr/>
                <p:nvPr/>
              </p:nvSpPr>
              <p:spPr>
                <a:xfrm>
                  <a:off x="2034539" y="5079713"/>
                  <a:ext cx="90321" cy="9032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0924648-52A5-390E-950B-6892126A5E0F}"/>
                    </a:ext>
                  </a:extLst>
                </p:cNvPr>
                <p:cNvSpPr txBox="1"/>
                <p:nvPr/>
              </p:nvSpPr>
              <p:spPr>
                <a:xfrm>
                  <a:off x="2124861" y="5174329"/>
                  <a:ext cx="3526250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1100" dirty="0"/>
                    <a:t>восприимчивые или здоровье (</a:t>
                  </a:r>
                  <a:r>
                    <a:rPr lang="en-US" sz="1100" b="1" dirty="0"/>
                    <a:t>Susceptible</a:t>
                  </a:r>
                  <a:r>
                    <a:rPr lang="en-US" sz="1100" dirty="0"/>
                    <a:t>)</a:t>
                  </a:r>
                  <a:endParaRPr lang="ru-RU" sz="1100" dirty="0"/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0250BF47-E792-C714-504D-243F6E2481F8}"/>
                    </a:ext>
                  </a:extLst>
                </p:cNvPr>
                <p:cNvSpPr/>
                <p:nvPr/>
              </p:nvSpPr>
              <p:spPr>
                <a:xfrm>
                  <a:off x="2034539" y="5273457"/>
                  <a:ext cx="90321" cy="90321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EF42F1E0-42A4-4E75-3C3A-A90660E1A9A6}"/>
                </a:ext>
              </a:extLst>
            </p:cNvPr>
            <p:cNvGrpSpPr/>
            <p:nvPr/>
          </p:nvGrpSpPr>
          <p:grpSpPr>
            <a:xfrm>
              <a:off x="6217920" y="1013740"/>
              <a:ext cx="2189174" cy="2654256"/>
              <a:chOff x="5736523" y="1265043"/>
              <a:chExt cx="2168387" cy="2654256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469066B9-1C11-511B-5D6E-86FC2B83001B}"/>
                  </a:ext>
                </a:extLst>
              </p:cNvPr>
              <p:cNvGrpSpPr/>
              <p:nvPr/>
            </p:nvGrpSpPr>
            <p:grpSpPr>
              <a:xfrm>
                <a:off x="6026885" y="1687474"/>
                <a:ext cx="1878025" cy="417746"/>
                <a:chOff x="8358325" y="4217562"/>
                <a:chExt cx="3148783" cy="70041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2559D61C-3C04-82C9-59C3-8D964C35DA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07319" y="4217562"/>
                      <a:ext cx="346665" cy="4257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ru-RU" sz="1000" dirty="0">
                        <a:highlight>
                          <a:srgbClr val="FFFF00"/>
                        </a:highlight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2559D61C-3C04-82C9-59C3-8D964C35DA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07319" y="4217562"/>
                      <a:ext cx="346665" cy="42572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ECDC8C7D-DE97-03C2-5A23-607552665D3C}"/>
                    </a:ext>
                  </a:extLst>
                </p:cNvPr>
                <p:cNvSpPr/>
                <p:nvPr/>
              </p:nvSpPr>
              <p:spPr>
                <a:xfrm>
                  <a:off x="8358325" y="4248765"/>
                  <a:ext cx="669210" cy="66921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I</a:t>
                  </a:r>
                  <a:endParaRPr lang="ru-RU" sz="1600" dirty="0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CDC0E502-323D-DCFD-B235-FA805EDA3C8F}"/>
                    </a:ext>
                  </a:extLst>
                </p:cNvPr>
                <p:cNvSpPr/>
                <p:nvPr/>
              </p:nvSpPr>
              <p:spPr>
                <a:xfrm>
                  <a:off x="8928854" y="4248765"/>
                  <a:ext cx="669210" cy="66921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S</a:t>
                  </a:r>
                  <a:endParaRPr lang="ru-RU" sz="1600" dirty="0"/>
                </a:p>
              </p:txBody>
            </p:sp>
            <p:cxnSp>
              <p:nvCxnSpPr>
                <p:cNvPr id="55" name="直接箭头连接符 54">
                  <a:extLst>
                    <a:ext uri="{FF2B5EF4-FFF2-40B4-BE49-F238E27FC236}">
                      <a16:creationId xmlns:a16="http://schemas.microsoft.com/office/drawing/2014/main" id="{9BF05240-0463-B599-1634-916ACEE1A51D}"/>
                    </a:ext>
                  </a:extLst>
                </p:cNvPr>
                <p:cNvCxnSpPr>
                  <a:stCxn id="54" idx="6"/>
                </p:cNvCxnSpPr>
                <p:nvPr/>
              </p:nvCxnSpPr>
              <p:spPr>
                <a:xfrm>
                  <a:off x="9598064" y="4583370"/>
                  <a:ext cx="67369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C4ACD12D-407F-55E1-5150-A9CC954FCD3B}"/>
                    </a:ext>
                  </a:extLst>
                </p:cNvPr>
                <p:cNvSpPr/>
                <p:nvPr/>
              </p:nvSpPr>
              <p:spPr>
                <a:xfrm>
                  <a:off x="10281594" y="4248765"/>
                  <a:ext cx="669210" cy="66921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I</a:t>
                  </a:r>
                  <a:endParaRPr lang="ru-RU" sz="1600" dirty="0"/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09993B56-C993-A280-4F73-E1D00B18460C}"/>
                    </a:ext>
                  </a:extLst>
                </p:cNvPr>
                <p:cNvSpPr/>
                <p:nvPr/>
              </p:nvSpPr>
              <p:spPr>
                <a:xfrm>
                  <a:off x="10837898" y="4245329"/>
                  <a:ext cx="669210" cy="66921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I</a:t>
                  </a:r>
                  <a:endParaRPr lang="ru-RU" sz="1600" dirty="0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66B47875-47D7-08C1-4886-C0BE6324E6F4}"/>
                  </a:ext>
                </a:extLst>
              </p:cNvPr>
              <p:cNvGrpSpPr/>
              <p:nvPr/>
            </p:nvGrpSpPr>
            <p:grpSpPr>
              <a:xfrm>
                <a:off x="6390156" y="2599261"/>
                <a:ext cx="1202584" cy="412986"/>
                <a:chOff x="1725628" y="4269887"/>
                <a:chExt cx="2016308" cy="6924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文本框 47">
                      <a:extLst>
                        <a:ext uri="{FF2B5EF4-FFF2-40B4-BE49-F238E27FC236}">
                          <a16:creationId xmlns:a16="http://schemas.microsoft.com/office/drawing/2014/main" id="{A07F7E9E-05D3-E702-AAC9-74F3D1FF83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8451" y="4269887"/>
                      <a:ext cx="346665" cy="4257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ru-RU" sz="1000" dirty="0">
                        <a:highlight>
                          <a:srgbClr val="FFFF00"/>
                        </a:highlight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文本框 47">
                      <a:extLst>
                        <a:ext uri="{FF2B5EF4-FFF2-40B4-BE49-F238E27FC236}">
                          <a16:creationId xmlns:a16="http://schemas.microsoft.com/office/drawing/2014/main" id="{A07F7E9E-05D3-E702-AAC9-74F3D1FF83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8451" y="4269887"/>
                      <a:ext cx="346665" cy="42572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205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91099E02-EC6B-3D52-E8F6-8221C632FFD2}"/>
                    </a:ext>
                  </a:extLst>
                </p:cNvPr>
                <p:cNvCxnSpPr>
                  <a:cxnSpLocks/>
                  <a:stCxn id="51" idx="6"/>
                  <a:endCxn id="50" idx="2"/>
                </p:cNvCxnSpPr>
                <p:nvPr/>
              </p:nvCxnSpPr>
              <p:spPr>
                <a:xfrm>
                  <a:off x="2394838" y="4622475"/>
                  <a:ext cx="677888" cy="52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916E4395-0F22-BBD8-59AE-5051CC377FF4}"/>
                    </a:ext>
                  </a:extLst>
                </p:cNvPr>
                <p:cNvSpPr/>
                <p:nvPr/>
              </p:nvSpPr>
              <p:spPr>
                <a:xfrm>
                  <a:off x="3072726" y="4293109"/>
                  <a:ext cx="669210" cy="6692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R</a:t>
                  </a:r>
                  <a:endParaRPr lang="ru-RU" sz="1600" dirty="0"/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8063367D-B041-80A3-4941-1B612E812036}"/>
                    </a:ext>
                  </a:extLst>
                </p:cNvPr>
                <p:cNvSpPr/>
                <p:nvPr/>
              </p:nvSpPr>
              <p:spPr>
                <a:xfrm>
                  <a:off x="1725628" y="4287870"/>
                  <a:ext cx="669210" cy="66921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I</a:t>
                  </a:r>
                  <a:endParaRPr lang="ru-RU" sz="1600" dirty="0"/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F959A634-2086-98F4-2AF6-27A1A4D8FBDD}"/>
                  </a:ext>
                </a:extLst>
              </p:cNvPr>
              <p:cNvGrpSpPr/>
              <p:nvPr/>
            </p:nvGrpSpPr>
            <p:grpSpPr>
              <a:xfrm>
                <a:off x="6378436" y="3509437"/>
                <a:ext cx="1201679" cy="409862"/>
                <a:chOff x="1717312" y="5428609"/>
                <a:chExt cx="2014790" cy="68719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文本框 43">
                      <a:extLst>
                        <a:ext uri="{FF2B5EF4-FFF2-40B4-BE49-F238E27FC236}">
                          <a16:creationId xmlns:a16="http://schemas.microsoft.com/office/drawing/2014/main" id="{F2D4AB0F-E951-C7F6-5C10-3DD5E89E8F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8451" y="5428609"/>
                      <a:ext cx="346665" cy="4257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ru-RU" sz="1000" dirty="0">
                        <a:highlight>
                          <a:srgbClr val="FFFF00"/>
                        </a:highlight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文本框 43">
                      <a:extLst>
                        <a:ext uri="{FF2B5EF4-FFF2-40B4-BE49-F238E27FC236}">
                          <a16:creationId xmlns:a16="http://schemas.microsoft.com/office/drawing/2014/main" id="{F2D4AB0F-E951-C7F6-5C10-3DD5E89E8F4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8451" y="5428609"/>
                      <a:ext cx="346665" cy="42572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05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5B700998-A375-7CB7-B02D-7EB248DC6C77}"/>
                    </a:ext>
                  </a:extLst>
                </p:cNvPr>
                <p:cNvCxnSpPr>
                  <a:cxnSpLocks/>
                  <a:stCxn id="46" idx="6"/>
                  <a:endCxn id="47" idx="2"/>
                </p:cNvCxnSpPr>
                <p:nvPr/>
              </p:nvCxnSpPr>
              <p:spPr>
                <a:xfrm>
                  <a:off x="2386522" y="5781197"/>
                  <a:ext cx="67637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9047E9AF-BED5-40FC-D912-A21270B9A2BB}"/>
                    </a:ext>
                  </a:extLst>
                </p:cNvPr>
                <p:cNvSpPr/>
                <p:nvPr/>
              </p:nvSpPr>
              <p:spPr>
                <a:xfrm>
                  <a:off x="1717312" y="5446592"/>
                  <a:ext cx="669210" cy="66921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R</a:t>
                  </a:r>
                  <a:endParaRPr lang="ru-RU" sz="1600" dirty="0"/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F9D8E1B2-B2DE-D70D-AA01-4EF936108564}"/>
                    </a:ext>
                  </a:extLst>
                </p:cNvPr>
                <p:cNvSpPr/>
                <p:nvPr/>
              </p:nvSpPr>
              <p:spPr>
                <a:xfrm>
                  <a:off x="3062892" y="5446592"/>
                  <a:ext cx="669210" cy="66921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S</a:t>
                  </a:r>
                  <a:endParaRPr lang="ru-RU" sz="16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BCFB2DCC-6101-3BF5-0866-C321ECC9F9BB}"/>
                      </a:ext>
                    </a:extLst>
                  </p:cNvPr>
                  <p:cNvSpPr txBox="1"/>
                  <p:nvPr/>
                </p:nvSpPr>
                <p:spPr>
                  <a:xfrm>
                    <a:off x="5736523" y="1265043"/>
                    <a:ext cx="152496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100" dirty="0"/>
                      <a:t>Инфицирование</a:t>
                    </a:r>
                    <a:r>
                      <a:rPr lang="en-US" sz="1200" dirty="0"/>
                      <a:t>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ru-RU" sz="1200" dirty="0"/>
                      <a:t>:</a:t>
                    </a: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BCFB2DCC-6101-3BF5-0866-C321ECC9F9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6523" y="1265043"/>
                    <a:ext cx="152496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2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8B57D200-D730-E517-90F4-620ABCFA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5736523" y="2209469"/>
                    <a:ext cx="148970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100" dirty="0"/>
                      <a:t>Выздоровление</a:t>
                    </a:r>
                    <a:r>
                      <a:rPr lang="en-US" sz="1100" dirty="0"/>
                      <a:t>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ru-RU" sz="1100" dirty="0"/>
                      <a:t>:</a:t>
                    </a:r>
                  </a:p>
                </p:txBody>
              </p:sp>
            </mc:Choice>
            <mc:Fallback xmlns=""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8B57D200-D730-E517-90F4-620ABCFA60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6523" y="2209469"/>
                    <a:ext cx="1489703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627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4707C9BE-AA67-61B9-B7A4-EB41593AF1BF}"/>
                      </a:ext>
                    </a:extLst>
                  </p:cNvPr>
                  <p:cNvSpPr txBox="1"/>
                  <p:nvPr/>
                </p:nvSpPr>
                <p:spPr>
                  <a:xfrm>
                    <a:off x="5736523" y="3130037"/>
                    <a:ext cx="173656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100" dirty="0"/>
                      <a:t>Потеря иммунитета</a:t>
                    </a:r>
                    <a:r>
                      <a:rPr lang="en-US" sz="1100" dirty="0"/>
                      <a:t>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1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ru-RU" sz="1100" dirty="0"/>
                      <a:t>:</a:t>
                    </a:r>
                  </a:p>
                </p:txBody>
              </p:sp>
            </mc:Choice>
            <mc:Fallback xmlns="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4707C9BE-AA67-61B9-B7A4-EB41593AF1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6523" y="3130037"/>
                    <a:ext cx="1736566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27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42280C71-CDDA-7F28-8B7C-53B3695BC1F2}"/>
                    </a:ext>
                  </a:extLst>
                </p:cNvPr>
                <p:cNvSpPr txBox="1"/>
                <p:nvPr/>
              </p:nvSpPr>
              <p:spPr>
                <a:xfrm>
                  <a:off x="5866138" y="3720981"/>
                  <a:ext cx="3026402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100" dirty="0"/>
                    <a:t> </a:t>
                  </a:r>
                  <a:r>
                    <a:rPr lang="ru-RU" sz="1100" dirty="0"/>
                    <a:t>- скорости процессов, [</a:t>
                  </a:r>
                  <a14:m>
                    <m:oMath xmlns:m="http://schemas.openxmlformats.org/officeDocument/2006/math">
                      <m:r>
                        <a:rPr lang="ru-RU" sz="1100" b="0" i="1" smtClean="0">
                          <a:latin typeface="Cambria Math" panose="02040503050406030204" pitchFamily="18" charset="0"/>
                        </a:rPr>
                        <m:t>ед.в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100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ru-RU" sz="1100" dirty="0"/>
                    <a:t>]</a:t>
                  </a:r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42280C71-CDDA-7F28-8B7C-53B3695BC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138" y="3720981"/>
                  <a:ext cx="3026402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36D96E5-6B4B-9764-6FB4-BB405AF84525}"/>
              </a:ext>
            </a:extLst>
          </p:cNvPr>
          <p:cNvGrpSpPr/>
          <p:nvPr/>
        </p:nvGrpSpPr>
        <p:grpSpPr>
          <a:xfrm>
            <a:off x="7496982" y="266980"/>
            <a:ext cx="4668365" cy="3669187"/>
            <a:chOff x="1112749" y="2712600"/>
            <a:chExt cx="4668365" cy="3669187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FEA687A8-5B11-B671-4815-794D12EE70A3}"/>
                </a:ext>
              </a:extLst>
            </p:cNvPr>
            <p:cNvGrpSpPr/>
            <p:nvPr/>
          </p:nvGrpSpPr>
          <p:grpSpPr>
            <a:xfrm>
              <a:off x="2632331" y="3174945"/>
              <a:ext cx="3148783" cy="699970"/>
              <a:chOff x="8358325" y="4218005"/>
              <a:chExt cx="3148783" cy="6999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DA6D9B41-D1A3-4E36-7BD2-35D1BE0CFE6A}"/>
                      </a:ext>
                    </a:extLst>
                  </p:cNvPr>
                  <p:cNvSpPr txBox="1"/>
                  <p:nvPr/>
                </p:nvSpPr>
                <p:spPr>
                  <a:xfrm>
                    <a:off x="9713230" y="4218005"/>
                    <a:ext cx="34666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>
                      <a:highlight>
                        <a:srgbClr val="FFFF00"/>
                      </a:highlight>
                    </a:endParaRPr>
                  </a:p>
                </p:txBody>
              </p:sp>
            </mc:Choice>
            <mc:Fallback xmlns="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DA6D9B41-D1A3-4E36-7BD2-35D1BE0CFE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3230" y="4218005"/>
                    <a:ext cx="34666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7018" b="-166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BCC526D0-956D-68D3-A32F-3278280CB5E2}"/>
                  </a:ext>
                </a:extLst>
              </p:cNvPr>
              <p:cNvSpPr/>
              <p:nvPr/>
            </p:nvSpPr>
            <p:spPr>
              <a:xfrm>
                <a:off x="8358325" y="4248765"/>
                <a:ext cx="669210" cy="66921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endParaRPr lang="ru-RU" dirty="0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6D2139DB-5A68-9C9B-E462-01B5DCC12E09}"/>
                  </a:ext>
                </a:extLst>
              </p:cNvPr>
              <p:cNvSpPr/>
              <p:nvPr/>
            </p:nvSpPr>
            <p:spPr>
              <a:xfrm>
                <a:off x="8928854" y="4248765"/>
                <a:ext cx="669210" cy="66921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endParaRPr lang="ru-RU" dirty="0"/>
              </a:p>
            </p:txBody>
          </p: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48849351-DE00-DA78-9236-577D09C7EC9F}"/>
                  </a:ext>
                </a:extLst>
              </p:cNvPr>
              <p:cNvCxnSpPr>
                <a:stCxn id="83" idx="6"/>
              </p:cNvCxnSpPr>
              <p:nvPr/>
            </p:nvCxnSpPr>
            <p:spPr>
              <a:xfrm>
                <a:off x="9598064" y="4583370"/>
                <a:ext cx="6736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FE8C0FCF-33F6-33B0-C4E9-223449022727}"/>
                  </a:ext>
                </a:extLst>
              </p:cNvPr>
              <p:cNvSpPr/>
              <p:nvPr/>
            </p:nvSpPr>
            <p:spPr>
              <a:xfrm>
                <a:off x="10281594" y="4248765"/>
                <a:ext cx="669210" cy="66921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endParaRPr lang="ru-RU" dirty="0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BDAD93A0-931E-7039-39AA-79ACE24DAC12}"/>
                  </a:ext>
                </a:extLst>
              </p:cNvPr>
              <p:cNvSpPr/>
              <p:nvPr/>
            </p:nvSpPr>
            <p:spPr>
              <a:xfrm>
                <a:off x="10837898" y="4245329"/>
                <a:ext cx="669210" cy="66921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endParaRPr lang="ru-RU" dirty="0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BBB773D-97E5-9894-B7EE-30D59CF760AA}"/>
                </a:ext>
              </a:extLst>
            </p:cNvPr>
            <p:cNvGrpSpPr/>
            <p:nvPr/>
          </p:nvGrpSpPr>
          <p:grpSpPr>
            <a:xfrm>
              <a:off x="3200764" y="4402513"/>
              <a:ext cx="2016308" cy="691989"/>
              <a:chOff x="1725628" y="4270330"/>
              <a:chExt cx="2016308" cy="6919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358F0DA2-D67B-EDA5-39A6-BF6BB9C5DFDA}"/>
                      </a:ext>
                    </a:extLst>
                  </p:cNvPr>
                  <p:cNvSpPr txBox="1"/>
                  <p:nvPr/>
                </p:nvSpPr>
                <p:spPr>
                  <a:xfrm>
                    <a:off x="2504362" y="4270330"/>
                    <a:ext cx="34666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dirty="0">
                      <a:highlight>
                        <a:srgbClr val="FFFF00"/>
                      </a:highlight>
                    </a:endParaRPr>
                  </a:p>
                </p:txBody>
              </p:sp>
            </mc:Choice>
            <mc:Fallback xmlns="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358F0DA2-D67B-EDA5-39A6-BF6BB9C5DF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4362" y="4270330"/>
                    <a:ext cx="346665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877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4E0BF3A9-D381-567E-9B89-6BC699D96E0F}"/>
                  </a:ext>
                </a:extLst>
              </p:cNvPr>
              <p:cNvCxnSpPr>
                <a:cxnSpLocks/>
                <a:stCxn id="80" idx="6"/>
                <a:endCxn id="79" idx="2"/>
              </p:cNvCxnSpPr>
              <p:nvPr/>
            </p:nvCxnSpPr>
            <p:spPr>
              <a:xfrm>
                <a:off x="2394838" y="4622475"/>
                <a:ext cx="677888" cy="52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2516413F-DAF1-3080-4C87-E938FC009EF5}"/>
                  </a:ext>
                </a:extLst>
              </p:cNvPr>
              <p:cNvSpPr/>
              <p:nvPr/>
            </p:nvSpPr>
            <p:spPr>
              <a:xfrm>
                <a:off x="3072726" y="4293109"/>
                <a:ext cx="669210" cy="6692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  <a:endParaRPr lang="ru-RU" dirty="0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EB61859E-EEA2-A365-01C3-D1E90A73C54C}"/>
                  </a:ext>
                </a:extLst>
              </p:cNvPr>
              <p:cNvSpPr/>
              <p:nvPr/>
            </p:nvSpPr>
            <p:spPr>
              <a:xfrm>
                <a:off x="1725628" y="4287870"/>
                <a:ext cx="669210" cy="66921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endParaRPr lang="ru-RU" dirty="0"/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E86085B4-E306-8B87-72DC-6FF1E764A216}"/>
                </a:ext>
              </a:extLst>
            </p:cNvPr>
            <p:cNvGrpSpPr/>
            <p:nvPr/>
          </p:nvGrpSpPr>
          <p:grpSpPr>
            <a:xfrm>
              <a:off x="3200764" y="5695037"/>
              <a:ext cx="2014790" cy="686750"/>
              <a:chOff x="1717312" y="5429052"/>
              <a:chExt cx="2014790" cy="6867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3BCA0CD9-7A49-3C68-33C1-B10A973ED127}"/>
                      </a:ext>
                    </a:extLst>
                  </p:cNvPr>
                  <p:cNvSpPr txBox="1"/>
                  <p:nvPr/>
                </p:nvSpPr>
                <p:spPr>
                  <a:xfrm>
                    <a:off x="2504362" y="5429052"/>
                    <a:ext cx="34666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ru-RU" dirty="0">
                      <a:highlight>
                        <a:srgbClr val="FFFF00"/>
                      </a:highlight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3BCA0CD9-7A49-3C68-33C1-B10A973ED1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4362" y="5429052"/>
                    <a:ext cx="34666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877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AD1585E9-E9F5-BF30-B360-8A56D6B76B3E}"/>
                  </a:ext>
                </a:extLst>
              </p:cNvPr>
              <p:cNvCxnSpPr>
                <a:cxnSpLocks/>
                <a:stCxn id="75" idx="6"/>
                <a:endCxn id="76" idx="2"/>
              </p:cNvCxnSpPr>
              <p:nvPr/>
            </p:nvCxnSpPr>
            <p:spPr>
              <a:xfrm>
                <a:off x="2386522" y="5781197"/>
                <a:ext cx="6763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0D3013FB-8C7C-C4C0-8391-051F6AFB8A40}"/>
                  </a:ext>
                </a:extLst>
              </p:cNvPr>
              <p:cNvSpPr/>
              <p:nvPr/>
            </p:nvSpPr>
            <p:spPr>
              <a:xfrm>
                <a:off x="1717312" y="5446592"/>
                <a:ext cx="669210" cy="66921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  <a:endParaRPr lang="ru-RU" dirty="0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0573E382-2FAB-2CC5-8A9F-81534C39E4C3}"/>
                  </a:ext>
                </a:extLst>
              </p:cNvPr>
              <p:cNvSpPr/>
              <p:nvPr/>
            </p:nvSpPr>
            <p:spPr>
              <a:xfrm>
                <a:off x="3062892" y="5446592"/>
                <a:ext cx="669210" cy="66921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endParaRPr lang="ru-R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2B0E44C5-FF9F-2831-624B-A926386C729D}"/>
                    </a:ext>
                  </a:extLst>
                </p:cNvPr>
                <p:cNvSpPr txBox="1"/>
                <p:nvPr/>
              </p:nvSpPr>
              <p:spPr>
                <a:xfrm>
                  <a:off x="1112749" y="2712600"/>
                  <a:ext cx="23235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Инфицирование</a:t>
                  </a:r>
                  <a:r>
                    <a:rPr lang="en-US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ru-RU" dirty="0"/>
                    <a:t>:</a:t>
                  </a: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2B0E44C5-FF9F-2831-624B-A926386C7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749" y="2712600"/>
                  <a:ext cx="2323521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2362" t="-10000" r="-1050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B2D6D30B-0A29-C2CB-D231-7C94A2FAF61F}"/>
                    </a:ext>
                  </a:extLst>
                </p:cNvPr>
                <p:cNvSpPr txBox="1"/>
                <p:nvPr/>
              </p:nvSpPr>
              <p:spPr>
                <a:xfrm>
                  <a:off x="1112749" y="3960042"/>
                  <a:ext cx="2376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Выздоровление</a:t>
                  </a:r>
                  <a:r>
                    <a:rPr lang="en-US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ru-RU" dirty="0"/>
                    <a:t>:</a:t>
                  </a:r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B2D6D30B-0A29-C2CB-D231-7C94A2FAF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749" y="3960042"/>
                  <a:ext cx="2376741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308" t="-8197" b="-245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EC540E6F-9534-717E-8EF4-2918913646B3}"/>
                    </a:ext>
                  </a:extLst>
                </p:cNvPr>
                <p:cNvSpPr txBox="1"/>
                <p:nvPr/>
              </p:nvSpPr>
              <p:spPr>
                <a:xfrm>
                  <a:off x="1118397" y="5207484"/>
                  <a:ext cx="2792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Потеря иммунитета</a:t>
                  </a:r>
                  <a:r>
                    <a:rPr lang="en-US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ru-RU" dirty="0"/>
                    <a:t>:</a:t>
                  </a:r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EC540E6F-9534-717E-8EF4-2918913646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397" y="5207484"/>
                  <a:ext cx="2792496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965" t="-8197" b="-245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451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Times New Roman"/>
        <a:ea typeface="华文隶书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277</Words>
  <Application>Microsoft Office PowerPoint</Application>
  <PresentationFormat>宽屏</PresentationFormat>
  <Paragraphs>141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 TANG</dc:creator>
  <cp:lastModifiedBy>TANG Rui</cp:lastModifiedBy>
  <cp:revision>1</cp:revision>
  <dcterms:created xsi:type="dcterms:W3CDTF">2022-10-28T06:28:30Z</dcterms:created>
  <dcterms:modified xsi:type="dcterms:W3CDTF">2023-03-15T07:58:45Z</dcterms:modified>
</cp:coreProperties>
</file>